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p:sldMasterIdLst>
    <p:sldMasterId id="2147484229" r:id="rId4"/>
    <p:sldMasterId id="2147484922" r:id="rId5"/>
    <p:sldMasterId id="2147484967" r:id="rId6"/>
    <p:sldMasterId id="2147485024" r:id="rId7"/>
    <p:sldMasterId id="2147485081" r:id="rId8"/>
    <p:sldMasterId id="2147485131" r:id="rId9"/>
    <p:sldMasterId id="2147484698" r:id="rId10"/>
  </p:sldMasterIdLst>
  <p:notesMasterIdLst>
    <p:notesMasterId r:id="rId40"/>
  </p:notesMasterIdLst>
  <p:handoutMasterIdLst>
    <p:handoutMasterId r:id="rId41"/>
  </p:handoutMasterIdLst>
  <p:sldIdLst>
    <p:sldId id="2147479927" r:id="rId11"/>
    <p:sldId id="2147479963" r:id="rId12"/>
    <p:sldId id="2147479928" r:id="rId13"/>
    <p:sldId id="2147479929" r:id="rId14"/>
    <p:sldId id="2147479930" r:id="rId15"/>
    <p:sldId id="2147479931" r:id="rId16"/>
    <p:sldId id="2147479932" r:id="rId17"/>
    <p:sldId id="2147479933" r:id="rId18"/>
    <p:sldId id="2147479934" r:id="rId19"/>
    <p:sldId id="2147479952" r:id="rId20"/>
    <p:sldId id="2147479953" r:id="rId21"/>
    <p:sldId id="2147479954" r:id="rId22"/>
    <p:sldId id="2147479955" r:id="rId23"/>
    <p:sldId id="2147479965" r:id="rId24"/>
    <p:sldId id="2147479957" r:id="rId25"/>
    <p:sldId id="2147479964" r:id="rId26"/>
    <p:sldId id="2147479976" r:id="rId27"/>
    <p:sldId id="2147479998" r:id="rId28"/>
    <p:sldId id="2147479979" r:id="rId29"/>
    <p:sldId id="2147479980" r:id="rId30"/>
    <p:sldId id="2147479983" r:id="rId31"/>
    <p:sldId id="2147479984" r:id="rId32"/>
    <p:sldId id="2147479985" r:id="rId33"/>
    <p:sldId id="2147479986" r:id="rId34"/>
    <p:sldId id="2147479987" r:id="rId35"/>
    <p:sldId id="1925" r:id="rId36"/>
    <p:sldId id="2147479981" r:id="rId37"/>
    <p:sldId id="2147479999" r:id="rId38"/>
    <p:sldId id="2147479994" r:id="rId39"/>
  </p:sldIdLst>
  <p:sldSz cx="12192000" cy="6858000"/>
  <p:notesSz cx="6858000" cy="9144000"/>
  <p:embeddedFontLst>
    <p:embeddedFont>
      <p:font typeface="Consolas" panose="020B0609020204030204" pitchFamily="49"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
      <p:font typeface="Segoe UI Black" panose="020B0A02040204020203" pitchFamily="34" charset="0"/>
      <p:bold r:id="rId50"/>
      <p:boldItalic r:id="rId51"/>
    </p:embeddedFont>
    <p:embeddedFont>
      <p:font typeface="Segoe UI Bold" panose="020B0604020202020204" charset="0"/>
      <p:bold r:id="rId52"/>
    </p:embeddedFont>
    <p:embeddedFont>
      <p:font typeface="Segoe UI Light" panose="020B0502040204020203" pitchFamily="34" charset="0"/>
      <p:regular r:id="rId53"/>
      <p:italic r:id="rId54"/>
    </p:embeddedFont>
    <p:embeddedFont>
      <p:font typeface="Segoe UI Semibold" panose="020B0702040204020203" pitchFamily="34" charset="0"/>
      <p:bold r:id="rId55"/>
      <p:boldItalic r:id="rId56"/>
    </p:embeddedFont>
  </p:embeddedFontLst>
  <p:custDataLst>
    <p:tags r:id="rId5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lean, transform, and load data" id="{58D4C14A-FB4C-40B0-B2C3-80EA73F4662C}">
          <p14:sldIdLst>
            <p14:sldId id="2147479927"/>
            <p14:sldId id="2147479963"/>
            <p14:sldId id="2147479928"/>
            <p14:sldId id="2147479929"/>
            <p14:sldId id="2147479930"/>
            <p14:sldId id="2147479931"/>
            <p14:sldId id="2147479932"/>
            <p14:sldId id="2147479933"/>
            <p14:sldId id="2147479934"/>
            <p14:sldId id="2147479952"/>
            <p14:sldId id="2147479953"/>
            <p14:sldId id="2147479954"/>
            <p14:sldId id="2147479955"/>
            <p14:sldId id="2147479965"/>
            <p14:sldId id="2147479957"/>
            <p14:sldId id="2147479964"/>
          </p14:sldIdLst>
        </p14:section>
        <p14:section name="Design a semantic model" id="{52400978-80B3-486E-AED2-512A8F54412E}">
          <p14:sldIdLst>
            <p14:sldId id="2147479976"/>
            <p14:sldId id="2147479998"/>
            <p14:sldId id="2147479979"/>
            <p14:sldId id="2147479980"/>
            <p14:sldId id="2147479983"/>
            <p14:sldId id="2147479984"/>
            <p14:sldId id="2147479985"/>
            <p14:sldId id="2147479986"/>
            <p14:sldId id="2147479987"/>
            <p14:sldId id="1925"/>
            <p14:sldId id="2147479981"/>
            <p14:sldId id="2147479999"/>
            <p14:sldId id="2147479994"/>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0194" autoAdjust="0"/>
  </p:normalViewPr>
  <p:slideViewPr>
    <p:cSldViewPr snapToGrid="0" showGuides="1">
      <p:cViewPr varScale="1">
        <p:scale>
          <a:sx n="106" d="100"/>
          <a:sy n="106" d="100"/>
        </p:scale>
        <p:origin x="996" y="114"/>
      </p:cViewPr>
      <p:guideLst>
        <p:guide pos="4200"/>
        <p:guide orient="horz" pos="2160"/>
        <p:guide pos="584"/>
        <p:guide pos="3840"/>
      </p:guideLst>
    </p:cSldViewPr>
  </p:slideViewPr>
  <p:outlineViewPr>
    <p:cViewPr>
      <p:scale>
        <a:sx n="33" d="100"/>
        <a:sy n="33" d="100"/>
      </p:scale>
      <p:origin x="0" y="-4886"/>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2" d="100"/>
          <a:sy n="82" d="100"/>
        </p:scale>
        <p:origin x="38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Master" Target="slideMasters/slideMaster5.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8.fntdata"/><Relationship Id="rId57" Type="http://schemas.openxmlformats.org/officeDocument/2006/relationships/tags" Target="tags/tag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anose="020B0502040204020203" pitchFamily="34" charset="0"/>
              </a:rPr>
              <a:t>5/19/2025 3:49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‹Nº›</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61486BA7-839C-4D2B-BD52-EF0BBA8433FD}" type="datetime8">
              <a:rPr lang="en-US" smtClean="0"/>
              <a:t>5/19/2025 3:49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Antes de realizar esta presentación, revisa el módulo asociado en Microsoft Learn.</a:t>
            </a:r>
          </a:p>
          <a:p>
            <a:endParaRPr lang="en-US"/>
          </a:p>
          <a:p>
            <a:r>
              <a:rPr lang="es-ES" sz="882" b="0" i="0" strike="noStrike" cap="none" baseline="0">
                <a:solidFill>
                  <a:srgbClr val="000000"/>
                </a:solidFill>
                <a:effectLst/>
                <a:latin typeface="Segoe UI Light"/>
                <a:ea typeface="Segoe UI Light"/>
                <a:cs typeface="Segoe UI Light"/>
              </a:rPr>
              <a:t>El tiempo estimado para presentar estas diapositivas es de 45 minutos.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198870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En pocas palabras, el plegado de consultas significa que el motor de Power BI Desktop no tiene que "realizar el trabajo" para determinadas transformaciones; se realiza en el origen de datos nativo y, a continuación, se lleva a Power BI.</a:t>
            </a:r>
          </a:p>
          <a:p>
            <a:endParaRPr lang="en-US" b="0" i="0">
              <a:effectLst/>
              <a:latin typeface="Segoe UI Light" pitchFamily="34" charset="0"/>
              <a:cs typeface="Segoe UI Light" panose="020B0502040204020203"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Una buena pauta que conviene recordar es que, si se puede traducir una transformación en una instrucción SQL </a:t>
            </a:r>
            <a:r>
              <a:rPr lang="es-ES" sz="882" b="1" i="0" strike="noStrike" cap="none" baseline="0">
                <a:solidFill>
                  <a:srgbClr val="000000"/>
                </a:solidFill>
                <a:effectLst/>
                <a:latin typeface="Segoe UI Light"/>
                <a:ea typeface="Segoe UI Light"/>
                <a:cs typeface="Segoe UI Light"/>
              </a:rPr>
              <a:t>Select</a:t>
            </a:r>
            <a:r>
              <a:rPr lang="es-ES" sz="882" b="0" i="0" strike="noStrike" cap="none" baseline="0">
                <a:solidFill>
                  <a:srgbClr val="000000"/>
                </a:solidFill>
                <a:effectLst/>
                <a:latin typeface="Segoe UI Light"/>
                <a:ea typeface="Segoe UI Light"/>
                <a:cs typeface="Segoe UI Light"/>
              </a:rPr>
              <a:t>, que incluya operadores y cláusulas como GROUP BY, SORT BY, WHERE, UNION ALL y JOIN, se puede usar el plegado de consultas.</a:t>
            </a:r>
          </a:p>
          <a:p>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Si la opción </a:t>
            </a:r>
            <a:r>
              <a:rPr lang="es-ES" sz="882" b="1" i="0" strike="noStrike" cap="none" baseline="0">
                <a:solidFill>
                  <a:srgbClr val="000000"/>
                </a:solidFill>
                <a:effectLst/>
                <a:latin typeface="Segoe UI Light"/>
                <a:ea typeface="Segoe UI Light"/>
                <a:cs typeface="Segoe UI Light"/>
              </a:rPr>
              <a:t>Ver consulta nativa</a:t>
            </a:r>
            <a:r>
              <a:rPr lang="es-ES" sz="882" b="0" i="0" strike="noStrike" cap="none" baseline="0">
                <a:solidFill>
                  <a:srgbClr val="000000"/>
                </a:solidFill>
                <a:effectLst/>
                <a:latin typeface="Segoe UI Light"/>
                <a:ea typeface="Segoe UI Light"/>
                <a:cs typeface="Segoe UI Light"/>
              </a:rPr>
              <a:t> no está disponible (es decir, no se muestra en negrita), el plegado de consultas no es posible para este paso y tendrá que retroceder al área </a:t>
            </a:r>
            <a:r>
              <a:rPr lang="es-ES" sz="882" b="1" i="0" strike="noStrike" cap="none" baseline="0">
                <a:solidFill>
                  <a:srgbClr val="000000"/>
                </a:solidFill>
                <a:effectLst/>
                <a:latin typeface="Segoe UI Light"/>
                <a:ea typeface="Segoe UI Light"/>
                <a:cs typeface="Segoe UI Light"/>
              </a:rPr>
              <a:t>Pasos aplicados</a:t>
            </a:r>
            <a:r>
              <a:rPr lang="es-ES" sz="882" b="0" i="0" strike="noStrike" cap="none" baseline="0">
                <a:solidFill>
                  <a:srgbClr val="000000"/>
                </a:solidFill>
                <a:effectLst/>
                <a:latin typeface="Segoe UI Light"/>
                <a:ea typeface="Segoe UI Light"/>
                <a:cs typeface="Segoe UI Light"/>
              </a:rPr>
              <a:t> hasta llegar al paso en el que esté disponible </a:t>
            </a:r>
            <a:r>
              <a:rPr lang="es-ES" sz="882" b="1" i="0" strike="noStrike" cap="none" baseline="0">
                <a:solidFill>
                  <a:srgbClr val="000000"/>
                </a:solidFill>
                <a:effectLst/>
                <a:latin typeface="Segoe UI Light"/>
                <a:ea typeface="Segoe UI Light"/>
                <a:cs typeface="Segoe UI Light"/>
              </a:rPr>
              <a:t>Ver consulta nativa</a:t>
            </a:r>
            <a:r>
              <a:rPr lang="es-ES" sz="882" b="0" i="0" strike="noStrike" cap="none" baseline="0">
                <a:solidFill>
                  <a:srgbClr val="000000"/>
                </a:solidFill>
                <a:effectLst/>
                <a:latin typeface="Segoe UI Light"/>
                <a:ea typeface="Segoe UI Light"/>
                <a:cs typeface="Segoe UI Light"/>
              </a:rPr>
              <a:t> (mostrado en negrita). Este proceso revelará la consulta nativa que se usa para transformar el modelo semántico.</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Las consultas nativas no son posibles para las transformaciones siguientes: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Agregar una columna de índice</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Combinar y anexar columnas de tablas diferentes con dos orígenes diferentes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Cambiar el tipo de datos de una columna</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Ejecutar funciones DAX complejas</a:t>
            </a:r>
          </a:p>
          <a:p>
            <a:pPr algn="l"/>
            <a:endParaRPr lang="en-US" b="0" i="0">
              <a:effectLst/>
              <a:latin typeface="Segoe UI Light" pitchFamily="34" charset="0"/>
              <a:cs typeface="Segoe UI Light" panose="020B0502040204020203" pitchFamily="34" charset="0"/>
            </a:endParaRPr>
          </a:p>
          <a:p>
            <a:endParaRPr lang="en-US" b="0" i="0">
              <a:effectLst/>
              <a:latin typeface="Segoe UI Light" pitchFamily="34" charset="0"/>
              <a:cs typeface="Segoe UI Light" panose="020B0502040204020203"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10</a:t>
            </a:fld>
            <a:endParaRPr lang="en-US"/>
          </a:p>
        </p:txBody>
      </p:sp>
    </p:spTree>
    <p:extLst>
      <p:ext uri="{BB962C8B-B14F-4D97-AF65-F5344CB8AC3E}">
        <p14:creationId xmlns:p14="http://schemas.microsoft.com/office/powerpoint/2010/main" val="88159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000000"/>
                </a:solidFill>
                <a:effectLst/>
                <a:latin typeface="Segoe UI Light"/>
                <a:ea typeface="Segoe UI Light"/>
                <a:cs typeface="Segoe UI Light"/>
              </a:rPr>
              <a:t>Puede usar los parámetros determinando los valores cuyos datos quiere ver en el informe y el informe se actualiza en consecuencia filtrando los datos automáticamente.</a:t>
            </a:r>
          </a:p>
          <a:p>
            <a:pPr algn="l"/>
            <a:endParaRPr lang="en-US"/>
          </a:p>
          <a:p>
            <a:pPr algn="l"/>
            <a:r>
              <a:rPr lang="es-ES" sz="882" b="0" i="0" strike="noStrike" cap="none" baseline="0">
                <a:solidFill>
                  <a:srgbClr val="000000"/>
                </a:solidFill>
                <a:effectLst/>
                <a:latin typeface="Segoe UI Light"/>
                <a:ea typeface="Segoe UI Light"/>
                <a:cs typeface="Segoe UI Light"/>
              </a:rPr>
              <a:t>Imaginemos que en un informe de análisis de ventas, un caso de uso para establecer un parámetro en el identificador del vendedor sería permitir un análisis personalizado para diferentes comerciales. </a:t>
            </a:r>
          </a:p>
          <a:p>
            <a:pPr algn="l"/>
            <a:endParaRPr lang="en-US"/>
          </a:p>
          <a:p>
            <a:pPr algn="l"/>
            <a:r>
              <a:rPr lang="es-ES" sz="882" b="0" i="0" strike="noStrike" cap="none" baseline="0">
                <a:solidFill>
                  <a:srgbClr val="000000"/>
                </a:solidFill>
                <a:effectLst/>
                <a:latin typeface="Segoe UI Light"/>
                <a:ea typeface="Segoe UI Light"/>
                <a:cs typeface="Segoe UI Light"/>
              </a:rPr>
              <a:t>Al crear un parámetro para el identificador del comercial, los usuarios pueden seleccionar un comercial específico en un menú desplegable o segmentación en el informe de Power BI. </a:t>
            </a:r>
          </a:p>
          <a:p>
            <a:pPr algn="l"/>
            <a:endParaRPr lang="en-US"/>
          </a:p>
          <a:p>
            <a:pPr algn="l"/>
            <a:r>
              <a:rPr lang="es-ES" sz="882" b="0" i="0" strike="noStrike" cap="none" baseline="0">
                <a:solidFill>
                  <a:srgbClr val="000000"/>
                </a:solidFill>
                <a:effectLst/>
                <a:latin typeface="Segoe UI Light"/>
                <a:ea typeface="Segoe UI Light"/>
                <a:cs typeface="Segoe UI Light"/>
              </a:rPr>
              <a:t>A continuación, el valor del parámetro se usa en Power Query para filtrar los datos de ventas para incluir solo las transacciones asociadas al comercial seleccionado. Esto permite a los usuarios centrarse en el rendimiento de las ventas individuales, comparar comerciales y obtener información sobre sus respectivas contribuciones a los ingresos generales y la adquisición de clientes.</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257489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Mantenimiento únicamente de los datos necesarios</a:t>
            </a:r>
          </a:p>
          <a:p>
            <a:pPr marL="384432" lvl="1" indent="-171450"/>
            <a:r>
              <a:rPr lang="es-ES" sz="882" b="0" i="0" strike="noStrike" cap="none" baseline="0">
                <a:solidFill>
                  <a:srgbClr val="000000"/>
                </a:solidFill>
                <a:effectLst/>
                <a:latin typeface="Segoe UI Light"/>
                <a:ea typeface="Segoe UI Light"/>
                <a:cs typeface="Segoe UI Light"/>
              </a:rPr>
              <a:t>No todos los datos se utilizarán más adelante, así que redúzcalos ahora si puede. Si no, vuelva atrás y elimínelos cuando sepa que no son necesarios.</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Comprobación de los tipos de datos</a:t>
            </a:r>
          </a:p>
          <a:p>
            <a:pPr marL="384432" lvl="1" indent="-171450"/>
            <a:r>
              <a:rPr lang="es-ES" sz="882" b="0" i="0" strike="noStrike" cap="none" baseline="0">
                <a:solidFill>
                  <a:srgbClr val="000000"/>
                </a:solidFill>
                <a:effectLst/>
                <a:latin typeface="Segoe UI Light"/>
                <a:ea typeface="Segoe UI Light"/>
                <a:cs typeface="Segoe UI Light"/>
              </a:rPr>
              <a:t>Por último, antes de cargar, compruebe siempre los tipos de datos. Use enteros para identificadores en lugar de cadenas y use fechas en lugar de fechas y horas, si es posible.</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Reducción de la cardinalidad</a:t>
            </a:r>
          </a:p>
          <a:p>
            <a:pPr marL="384432" lvl="1" indent="-171450">
              <a:defRPr/>
            </a:pPr>
            <a:r>
              <a:rPr lang="es-ES" sz="882" b="0" i="0" strike="noStrike" cap="none" baseline="0">
                <a:solidFill>
                  <a:srgbClr val="000000"/>
                </a:solidFill>
                <a:effectLst/>
                <a:latin typeface="Segoe UI Light"/>
                <a:ea typeface="Segoe UI Light"/>
                <a:cs typeface="Segoe UI Light"/>
              </a:rPr>
              <a:t>La cardinalidad es el número de valores únicos que hay en una columna.  Cuantos más valores únicos (mayor cardinalidad), peor será el rendimiento.</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Habilitación/deshabilitación de la carga</a:t>
            </a:r>
          </a:p>
          <a:p>
            <a:pPr marL="384432" lvl="1" indent="-171450"/>
            <a:r>
              <a:rPr lang="es-ES" sz="882" b="0" i="0" strike="noStrike" cap="none" baseline="0">
                <a:solidFill>
                  <a:srgbClr val="000000"/>
                </a:solidFill>
                <a:effectLst/>
                <a:latin typeface="Segoe UI Light"/>
                <a:ea typeface="Segoe UI Light"/>
                <a:cs typeface="Segoe UI Light"/>
              </a:rPr>
              <a:t>No todos los datos deben volver a cargarse cada vez que actualice los datos. Esto puede mejorar el rendimiento.</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Agrupación de consultas en el Editor de Power Query</a:t>
            </a:r>
          </a:p>
          <a:p>
            <a:pPr marL="384432" lvl="1" indent="-171450"/>
            <a:r>
              <a:rPr lang="es-ES" sz="882" b="0" i="0" strike="noStrike" cap="none" baseline="0">
                <a:solidFill>
                  <a:srgbClr val="000000"/>
                </a:solidFill>
                <a:effectLst/>
                <a:latin typeface="Segoe UI Light"/>
                <a:ea typeface="Segoe UI Light"/>
                <a:cs typeface="Segoe UI Light"/>
              </a:rPr>
              <a:t>La agrupación permite la separación lógica cuando tiene una gran cantidad de consultas.</a:t>
            </a:r>
          </a:p>
          <a:p>
            <a:pPr marL="384432" lvl="1" indent="-171450"/>
            <a:r>
              <a:rPr lang="es-ES" sz="882" b="0" i="0" strike="noStrike" cap="none" baseline="0">
                <a:solidFill>
                  <a:srgbClr val="000000"/>
                </a:solidFill>
                <a:effectLst/>
                <a:latin typeface="Segoe UI Light"/>
                <a:ea typeface="Segoe UI Light"/>
                <a:cs typeface="Segoe UI Light"/>
              </a:rPr>
              <a:t>Haga clic con el botón derecho en la consulta &gt; seleccione Mover al grupo.</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Usar parámetros </a:t>
            </a:r>
          </a:p>
          <a:p>
            <a:pPr marL="384432" lvl="1" indent="-171450"/>
            <a:r>
              <a:rPr lang="es-ES" sz="882" b="0" i="0" strike="noStrike" cap="none" baseline="0">
                <a:solidFill>
                  <a:srgbClr val="000000"/>
                </a:solidFill>
                <a:effectLst/>
                <a:latin typeface="Segoe UI Light"/>
                <a:ea typeface="Segoe UI Light"/>
                <a:cs typeface="Segoe UI Light"/>
              </a:rPr>
              <a:t>Almacene los valores para reutilizarlos en transformaciones.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771349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219761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F6263-F0C4-8472-9CBD-B2B206577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43B5D-4C39-CBC5-C836-D5B341724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7E764-2515-F9D7-6AD2-307D7717D7EB}"/>
              </a:ext>
            </a:extLst>
          </p:cNvPr>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Anima a los alumnos a examinar el material en línea de Microsoft Learn en el que se basa esta presentación.</a:t>
            </a:r>
          </a:p>
        </p:txBody>
      </p:sp>
      <p:sp>
        <p:nvSpPr>
          <p:cNvPr id="4" name="Header Placeholder 3">
            <a:extLst>
              <a:ext uri="{FF2B5EF4-FFF2-40B4-BE49-F238E27FC236}">
                <a16:creationId xmlns:a16="http://schemas.microsoft.com/office/drawing/2014/main" id="{E2276E82-9268-04B4-0BC4-2D37933250D0}"/>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B7ADA1BC-FD40-A5AA-186F-910FBE26E33B}"/>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a:extLst>
              <a:ext uri="{FF2B5EF4-FFF2-40B4-BE49-F238E27FC236}">
                <a16:creationId xmlns:a16="http://schemas.microsoft.com/office/drawing/2014/main" id="{3A983F83-7FD3-E497-D882-47303C84399A}"/>
              </a:ext>
            </a:extLst>
          </p:cNvPr>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111248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Use la animación de la diapositiva para mostrar las respuestas correctas.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C9F26854-F9AE-4E32-B2A5-59EE421C280D}" type="datetime8">
              <a:rPr lang="en-US" smtClean="0"/>
              <a:t>5/19/2025 3:49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296421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5/19/2025 3:49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2547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es-ES" sz="882" b="0" i="0" strike="noStrike" cap="none" baseline="0">
                <a:solidFill>
                  <a:srgbClr val="000000"/>
                </a:solidFill>
                <a:effectLst/>
                <a:latin typeface="Segoe UI Light"/>
                <a:ea typeface="Segoe UI Light"/>
                <a:cs typeface="Segoe UI Light"/>
              </a:rPr>
              <a:t>Antes de realizar esta presentación, revisa el módulo asociado en Microsoft Learn.</a:t>
            </a:r>
          </a:p>
          <a:p>
            <a:pPr marL="0" marR="0" lvl="0" indent="0" algn="l" defTabSz="932742" rtl="0" eaLnBrk="1" fontAlgn="auto" latinLnBrk="0" hangingPunct="1">
              <a:lnSpc>
                <a:spcPct val="90000"/>
              </a:lnSpc>
              <a:spcBef>
                <a:spcPct val="0"/>
              </a:spcBef>
              <a:spcAft>
                <a:spcPts val="340"/>
              </a:spcAft>
              <a:buClrTx/>
              <a:buSzTx/>
              <a:buFontTx/>
              <a:buNone/>
              <a:defRPr/>
            </a:pPr>
            <a:endParaRPr lang="en-US"/>
          </a:p>
          <a:p>
            <a:pPr marL="0" marR="0" lvl="0" indent="0" algn="l" defTabSz="932742" rtl="0" eaLnBrk="1" fontAlgn="auto" latinLnBrk="0" hangingPunct="1">
              <a:lnSpc>
                <a:spcPct val="90000"/>
              </a:lnSpc>
              <a:spcBef>
                <a:spcPct val="0"/>
              </a:spcBef>
              <a:spcAft>
                <a:spcPts val="340"/>
              </a:spcAft>
              <a:buClrTx/>
              <a:buSzTx/>
              <a:buFontTx/>
              <a:buNone/>
              <a:defRPr/>
            </a:pPr>
            <a:r>
              <a:rPr lang="es-ES" sz="882" b="0" i="0" strike="noStrike" cap="none" baseline="0">
                <a:solidFill>
                  <a:srgbClr val="000000"/>
                </a:solidFill>
                <a:effectLst/>
                <a:latin typeface="Segoe UI Light"/>
                <a:ea typeface="Segoe UI Light"/>
                <a:cs typeface="Segoe UI Light"/>
              </a:rPr>
              <a:t>El tiempo estimado para presentar estas diapositivas es de 45 minutos.</a:t>
            </a:r>
          </a:p>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3502271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000000"/>
                </a:solidFill>
                <a:effectLst/>
                <a:latin typeface="Segoe UI Light"/>
                <a:ea typeface="Segoe UI Light"/>
                <a:cs typeface="Segoe UI Light"/>
              </a:rPr>
              <a:t>En esta diapositiva, vemos la tabla de hechos en el centro. DimProduct y DimEmployee son tablas de dimensiones.</a:t>
            </a:r>
          </a:p>
          <a:p>
            <a:pPr algn="l"/>
            <a:endParaRPr lang="en-US"/>
          </a:p>
          <a:p>
            <a:pPr algn="l"/>
            <a:r>
              <a:rPr lang="es-ES" sz="882" b="0" i="0" strike="noStrike" cap="none" baseline="0">
                <a:solidFill>
                  <a:srgbClr val="000000"/>
                </a:solidFill>
                <a:effectLst/>
                <a:latin typeface="Segoe UI Light"/>
                <a:ea typeface="Segoe UI Light"/>
                <a:cs typeface="Segoe UI Light"/>
              </a:rPr>
              <a:t>En el modelado de datos, comprender los componentes de un modelo de datos es fundamental, incluidas las tablas de hechos y dimensiones y las relaciones entre ellas. Las tablas de hechos contienen actividades o eventos, mientras que las tablas de dimensiones describen las entidades o detalles relacionados con esas actividades.</a:t>
            </a:r>
          </a:p>
          <a:p>
            <a:pPr algn="l"/>
            <a:endParaRPr lang="en-US"/>
          </a:p>
          <a:p>
            <a:pPr algn="l"/>
            <a:r>
              <a:rPr lang="es-ES" sz="882" b="0" i="0" strike="noStrike" cap="none" baseline="0">
                <a:solidFill>
                  <a:srgbClr val="000000"/>
                </a:solidFill>
                <a:effectLst/>
                <a:latin typeface="Segoe UI Light"/>
                <a:ea typeface="Segoe UI Light"/>
                <a:cs typeface="Segoe UI Light"/>
              </a:rPr>
              <a:t>Hecho: representa actividades, observaciones o eventos como son los pedidos de venta, los balances de existencias, las temperaturas, etc.</a:t>
            </a:r>
          </a:p>
          <a:p>
            <a:pPr algn="l"/>
            <a:r>
              <a:rPr lang="es-ES" sz="882" b="0" i="0" strike="noStrike" cap="none" baseline="0">
                <a:solidFill>
                  <a:srgbClr val="000000"/>
                </a:solidFill>
                <a:effectLst/>
                <a:latin typeface="Segoe UI Light"/>
                <a:ea typeface="Segoe UI Light"/>
                <a:cs typeface="Segoe UI Light"/>
              </a:rPr>
              <a:t>Dimensión: describe entidades empresariales como productos, personas, lugares y conceptos, y proporciona detalles o respuestas a preguntas como "quién, qué, cuándo, dónde, por qué, cómo".</a:t>
            </a:r>
          </a:p>
          <a:p>
            <a:pPr algn="l"/>
            <a:endParaRPr lang="en-US"/>
          </a:p>
          <a:p>
            <a:pPr algn="l"/>
            <a:r>
              <a:rPr lang="es-ES" sz="882" b="0" i="0" strike="noStrike" cap="none" baseline="0">
                <a:solidFill>
                  <a:srgbClr val="000000"/>
                </a:solidFill>
                <a:effectLst/>
                <a:latin typeface="Segoe UI Light"/>
                <a:ea typeface="Segoe UI Light"/>
                <a:cs typeface="Segoe UI Light"/>
              </a:rPr>
              <a:t>La creación de un modelo de datos bien diseñado en Microsoft Power BI ofrece numerosas ventajas. Mejora la comprensión de los datos, simplifica la creación de informes, permite una exploración de datos más rápida, facilita agregaciones más sencillas, garantiza informes más precisos y reduce los esfuerzos de mantenimiento futuros.</a:t>
            </a:r>
          </a:p>
          <a:p>
            <a:pPr algn="l"/>
            <a:endParaRPr lang="en-US"/>
          </a:p>
          <a:p>
            <a:pPr algn="l"/>
            <a:r>
              <a:rPr lang="es-ES" sz="882" b="0" i="0" strike="noStrike" cap="none" baseline="0">
                <a:solidFill>
                  <a:srgbClr val="000000"/>
                </a:solidFill>
                <a:effectLst/>
                <a:latin typeface="Segoe UI Light"/>
                <a:ea typeface="Segoe UI Light"/>
                <a:cs typeface="Segoe UI Light"/>
              </a:rPr>
              <a:t>Definir reglas específicas para un modelo de datos ideal es difícil debido a la exclusividad y el uso de datos. Por lo general, se prefiere un modelo de datos más pequeño para mejorar el rendimiento y la facilidad de uso. Sin embargo, determinar los criterios exactos para un modelo de datos más pequeño es subjetivo y depende de la heurística y del contexto individual.</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372949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8CCE-AAB3-2037-01F3-5D33D6BC4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5F249-0EFC-5F4E-B85C-287A6376A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AA97A-E962-0D0E-462F-179536285392}"/>
              </a:ext>
            </a:extLst>
          </p:cNvPr>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endParaRPr lang="en-US"/>
          </a:p>
        </p:txBody>
      </p:sp>
      <p:sp>
        <p:nvSpPr>
          <p:cNvPr id="4" name="Header Placeholder 3">
            <a:extLst>
              <a:ext uri="{FF2B5EF4-FFF2-40B4-BE49-F238E27FC236}">
                <a16:creationId xmlns:a16="http://schemas.microsoft.com/office/drawing/2014/main" id="{6BAC499E-8B81-94F6-AAA4-7B7A4300E4BC}"/>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2CDC7F02-66B3-5245-87B0-51066EFB771A}"/>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a:extLst>
              <a:ext uri="{FF2B5EF4-FFF2-40B4-BE49-F238E27FC236}">
                <a16:creationId xmlns:a16="http://schemas.microsoft.com/office/drawing/2014/main" id="{C4D9917C-13BB-3F63-94C6-C7423FBE9680}"/>
              </a:ext>
            </a:extLst>
          </p:cNvPr>
          <p:cNvSpPr>
            <a:spLocks noGrp="1"/>
          </p:cNvSpPr>
          <p:nvPr>
            <p:ph type="sldNum" sz="quarter" idx="5"/>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441904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644662" cy="4114800"/>
          </a:xfrm>
        </p:spPr>
        <p:txBody>
          <a:bodyPr/>
          <a:lstStyle/>
          <a:p>
            <a:pPr marL="0" indent="0">
              <a:buFont typeface="Arial" panose="020B0604020202020204" pitchFamily="34" charset="0"/>
              <a:buNone/>
            </a:pPr>
            <a:r>
              <a:rPr lang="es-ES" sz="882" b="0" i="0" strike="noStrike" cap="none" baseline="0">
                <a:solidFill>
                  <a:srgbClr val="000000"/>
                </a:solidFill>
                <a:effectLst/>
                <a:latin typeface="Segoe UI Light"/>
                <a:ea typeface="Segoe UI Light"/>
                <a:cs typeface="Segoe UI Light"/>
              </a:rPr>
              <a:t>Power BI combina tablas de diferentes orígenes en un único modelo semántico, lo que facilita el análisis y el informe de los datos. El esquema de estrella es una técnica de modelado de datos común que se usa en Power BI.</a:t>
            </a:r>
          </a:p>
          <a:p>
            <a:pPr marL="0" indent="0">
              <a:buFont typeface="Arial" panose="020B0604020202020204" pitchFamily="34" charset="0"/>
              <a:buNone/>
            </a:pPr>
            <a:endParaRPr lang="en-US"/>
          </a:p>
          <a:p>
            <a:pPr marL="0" indent="0">
              <a:buFont typeface="Arial" panose="020B0604020202020204" pitchFamily="34" charset="0"/>
              <a:buNone/>
            </a:pPr>
            <a:r>
              <a:rPr lang="es-ES" sz="882" b="0" i="0" strike="noStrike" cap="none" baseline="0">
                <a:solidFill>
                  <a:srgbClr val="000000"/>
                </a:solidFill>
                <a:effectLst/>
                <a:latin typeface="Segoe UI Light"/>
                <a:ea typeface="Segoe UI Light"/>
                <a:cs typeface="Segoe UI Light"/>
              </a:rPr>
              <a:t>En el esquema de estrella, tenemos una tabla de hechos conectada a varias tablas de dimensiones. Esta separación simplifica los datos y proporciona una jerarquía y contexto claros para el análisis. Al conectar la tabla de hechos a estas tablas de dimensiones, establecemos relaciones y determinamos el nivel de detalle de los datos.</a:t>
            </a:r>
          </a:p>
          <a:p>
            <a:pPr marL="0" indent="0">
              <a:buFont typeface="Arial" panose="020B0604020202020204" pitchFamily="34" charset="0"/>
              <a:buNone/>
            </a:pPr>
            <a:endParaRPr lang="en-US"/>
          </a:p>
          <a:p>
            <a:pPr marL="0" indent="0">
              <a:buFont typeface="Arial" panose="020B0604020202020204" pitchFamily="34" charset="0"/>
              <a:buNone/>
            </a:pPr>
            <a:r>
              <a:rPr lang="es-ES" sz="882" b="0" i="0" strike="noStrike" cap="none" baseline="0">
                <a:solidFill>
                  <a:srgbClr val="000000"/>
                </a:solidFill>
                <a:effectLst/>
                <a:latin typeface="Segoe UI Light"/>
                <a:ea typeface="Segoe UI Light"/>
                <a:cs typeface="Segoe UI Light"/>
              </a:rPr>
              <a:t>El esquema de estrella es un método popular y eficaz en Power BI. Nos permite crear relaciones entre tablas, analizar datos de forma eficaz y crear informes explicativos. </a:t>
            </a:r>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195732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baseline="0">
                <a:solidFill>
                  <a:srgbClr val="000000"/>
                </a:solidFill>
                <a:effectLst/>
                <a:latin typeface="Segoe UI Light"/>
                <a:ea typeface="Segoe UI Light"/>
                <a:cs typeface="Segoe UI Light"/>
              </a:rPr>
              <a:t>Power BI proporciona la capacidad de establecer relaciones entre tablas de varios orígenes de datos, como permitir reunir datos de Microsoft Excel y bases de datos relacionales en un modelo de datos cohesivo. Vamos a explorar cómo crear estas relaciones de forma eficaz:</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b="0" i="0">
              <a:effectLst/>
              <a:latin typeface="Segoe UI Light" pitchFamily="34" charset="0"/>
              <a:cs typeface="Segoe UI Light" panose="020B0502040204020203" pitchFamily="34" charset="0"/>
            </a:endParaRP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1" i="0" strike="noStrike" cap="none" baseline="0">
                <a:solidFill>
                  <a:srgbClr val="000000"/>
                </a:solidFill>
                <a:effectLst/>
                <a:latin typeface="Segoe UI Light"/>
                <a:ea typeface="Segoe UI Light"/>
                <a:cs typeface="Segoe UI Light"/>
              </a:rPr>
              <a:t>Relaciones existentes</a:t>
            </a:r>
            <a:r>
              <a:rPr lang="es-ES" sz="800" b="0" i="0" strike="noStrike" cap="none" baseline="0">
                <a:solidFill>
                  <a:srgbClr val="000000"/>
                </a:solidFill>
                <a:effectLst/>
                <a:latin typeface="Segoe UI Light"/>
                <a:ea typeface="Segoe UI Light"/>
                <a:cs typeface="Segoe UI Light"/>
              </a:rPr>
              <a:t>: al conectarse a una base de datos relacional, conviene tener en cuenta que las relaciones pueden estar ya definidas por el arquitecto de la base de datos mediante claves principales y externas. </a:t>
            </a:r>
          </a:p>
          <a:p>
            <a:pPr marL="384432" marR="0" lvl="1"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0" i="0" strike="noStrike" cap="none" baseline="0">
                <a:solidFill>
                  <a:srgbClr val="000000"/>
                </a:solidFill>
                <a:effectLst/>
                <a:latin typeface="Segoe UI Light"/>
                <a:ea typeface="Segoe UI Light"/>
                <a:cs typeface="Segoe UI Light"/>
              </a:rPr>
              <a:t>(Nota: Aunque este conocimiento no es esencial para este curso, puede aclarar la preparación de los datos para la creación de relaciones).</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endParaRPr lang="en-US" sz="800" b="0" i="0">
              <a:effectLst/>
              <a:latin typeface="Segoe UI Light" pitchFamily="34" charset="0"/>
              <a:cs typeface="Segoe UI Light" panose="020B0502040204020203" pitchFamily="34" charset="0"/>
            </a:endParaRP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1" i="0" strike="noStrike" cap="none" baseline="0">
                <a:solidFill>
                  <a:srgbClr val="000000"/>
                </a:solidFill>
                <a:effectLst/>
                <a:latin typeface="Segoe UI Light"/>
                <a:ea typeface="Segoe UI Light"/>
                <a:cs typeface="Segoe UI Light"/>
              </a:rPr>
              <a:t>Detección automática de relaciones</a:t>
            </a:r>
            <a:r>
              <a:rPr lang="es-ES" sz="800" b="0" i="0" strike="noStrike" cap="none" baseline="0">
                <a:solidFill>
                  <a:srgbClr val="000000"/>
                </a:solidFill>
                <a:effectLst/>
                <a:latin typeface="Segoe UI Light"/>
                <a:ea typeface="Segoe UI Light"/>
                <a:cs typeface="Segoe UI Light"/>
              </a:rPr>
              <a:t>: detecte automáticamente relaciones entre tablas en función de los datos. Puede aprovechar esta característica y realizar modificaciones necesarias o eliminar relaciones según sea necesario para alinearse con los requisitos de análisis y modelo de datos.</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endParaRPr lang="en-US" sz="800" b="0" i="0">
              <a:effectLst/>
              <a:latin typeface="Segoe UI Light" pitchFamily="34" charset="0"/>
              <a:cs typeface="Segoe UI Light" panose="020B0502040204020203" pitchFamily="34" charset="0"/>
            </a:endParaRP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1" i="0" strike="noStrike" cap="none" baseline="0">
                <a:solidFill>
                  <a:srgbClr val="000000"/>
                </a:solidFill>
                <a:effectLst/>
                <a:latin typeface="Segoe UI Light"/>
                <a:ea typeface="Segoe UI Light"/>
                <a:cs typeface="Segoe UI Light"/>
              </a:rPr>
              <a:t>Crear relaciones con varias columnas</a:t>
            </a:r>
            <a:r>
              <a:rPr lang="es-ES" sz="800" b="0" i="0" strike="noStrike" cap="none" baseline="0">
                <a:solidFill>
                  <a:srgbClr val="000000"/>
                </a:solidFill>
                <a:effectLst/>
                <a:latin typeface="Segoe UI Light"/>
                <a:ea typeface="Segoe UI Light"/>
                <a:cs typeface="Segoe UI Light"/>
              </a:rPr>
              <a:t>: se pueden establecer relaciones mediante varias columnas de una tabla. Al mantener presionada la tecla CTRL y seleccionar las columnas deseadas, puede crear relaciones basadas en criterios específicos. </a:t>
            </a:r>
          </a:p>
          <a:p>
            <a:pPr marL="384432" marR="0" lvl="1"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0" i="0" strike="noStrike" cap="none" baseline="0">
                <a:solidFill>
                  <a:srgbClr val="000000"/>
                </a:solidFill>
                <a:effectLst/>
                <a:latin typeface="Segoe UI Light"/>
                <a:ea typeface="Segoe UI Light"/>
                <a:cs typeface="Segoe UI Light"/>
              </a:rPr>
              <a:t>(Nota: Esta funcionalidad difiere de la combinación de consultas de Power Query y agrega valor a su proceso de modelado de datos).</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endParaRPr lang="en-US" sz="800" b="0" i="0">
              <a:effectLst/>
              <a:latin typeface="Segoe UI Light" pitchFamily="34" charset="0"/>
              <a:cs typeface="Segoe UI Light" panose="020B0502040204020203" pitchFamily="34" charset="0"/>
            </a:endParaRP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1" i="0" strike="noStrike" cap="none" baseline="0">
                <a:solidFill>
                  <a:srgbClr val="000000"/>
                </a:solidFill>
                <a:effectLst/>
                <a:latin typeface="Segoe UI Light"/>
                <a:ea typeface="Segoe UI Light"/>
                <a:cs typeface="Segoe UI Light"/>
              </a:rPr>
              <a:t>Relaciones activas e inactivas</a:t>
            </a:r>
            <a:r>
              <a:rPr lang="es-ES" sz="800" b="0" i="0" strike="noStrike" cap="none" baseline="0">
                <a:solidFill>
                  <a:srgbClr val="000000"/>
                </a:solidFill>
                <a:effectLst/>
                <a:latin typeface="Segoe UI Light"/>
                <a:ea typeface="Segoe UI Light"/>
                <a:cs typeface="Segoe UI Light"/>
              </a:rPr>
              <a:t>: cada tabla solo puede tener una relación activa, pero es posible definir varias relaciones entre tablas. </a:t>
            </a:r>
          </a:p>
          <a:p>
            <a:pPr marL="384432" marR="0" lvl="1"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00" b="0" i="0" strike="noStrike" cap="none" baseline="0">
                <a:solidFill>
                  <a:srgbClr val="000000"/>
                </a:solidFill>
                <a:effectLst/>
                <a:latin typeface="Segoe UI Light"/>
                <a:ea typeface="Segoe UI Light"/>
                <a:cs typeface="Segoe UI Light"/>
              </a:rPr>
              <a:t>Por ejemplo, puede crear una relación activa con la tabla de fechas de una tabla de hechos de ventas y definir relaciones adicionales como inactivas. Estas relaciones inactivas se pueden usar más adelante para implementar cálculos DAX o explorar diferentes perspectivas de análisis.</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b="0" i="0">
              <a:effectLst/>
              <a:latin typeface="Segoe UI Light" pitchFamily="34" charset="0"/>
              <a:cs typeface="Segoe UI Light" panose="020B0502040204020203" pitchFamily="34" charset="0"/>
            </a:endParaRPr>
          </a:p>
          <a:p>
            <a:pPr marL="0" marR="0" lvl="0" indent="0" algn="l" defTabSz="914367" rtl="0" eaLnBrk="1" fontAlgn="auto" latinLnBrk="0" hangingPunct="1">
              <a:lnSpc>
                <a:spcPct val="90000"/>
              </a:lnSpc>
              <a:spcBef>
                <a:spcPct val="0"/>
              </a:spcBef>
              <a:spcAft>
                <a:spcPts val="333"/>
              </a:spcAft>
              <a:buClrTx/>
              <a:buSzTx/>
              <a:buFontTx/>
              <a:buNone/>
              <a:defRPr/>
            </a:pPr>
            <a:r>
              <a:rPr lang="es-ES" sz="800" b="1" i="0" u="sng" strike="noStrike" cap="none" baseline="0">
                <a:solidFill>
                  <a:srgbClr val="000000"/>
                </a:solidFill>
                <a:effectLst/>
                <a:uFill>
                  <a:solidFill>
                    <a:srgbClr val="000000"/>
                  </a:solidFill>
                </a:uFill>
                <a:latin typeface="Segoe UI Light"/>
                <a:ea typeface="Segoe UI Light"/>
                <a:cs typeface="Segoe UI Light"/>
              </a:rPr>
              <a:t>Guía para la siguiente diapositiva</a:t>
            </a:r>
            <a:r>
              <a:rPr lang="es-ES" sz="800" b="0" i="0" strike="noStrike" cap="none" baseline="0">
                <a:solidFill>
                  <a:srgbClr val="000000"/>
                </a:solidFill>
                <a:effectLst/>
                <a:latin typeface="Segoe UI Light"/>
                <a:ea typeface="Segoe UI Light"/>
                <a:cs typeface="Segoe UI Light"/>
              </a:rPr>
              <a:t>: destaque la representación visual de las relaciones, en concreto la dirección de las flechas y la notación 1:* que aparece en cada tabla. </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b="0" i="0">
              <a:effectLst/>
              <a:latin typeface="Segoe UI Light" pitchFamily="34" charset="0"/>
              <a:cs typeface="Segoe UI Light"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733554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00" b="0" i="0" strike="noStrike" cap="none" baseline="0">
                <a:solidFill>
                  <a:srgbClr val="000000"/>
                </a:solidFill>
                <a:effectLst/>
                <a:latin typeface="Segoe UI Light"/>
                <a:ea typeface="Segoe UI Light"/>
                <a:cs typeface="Segoe UI Light"/>
              </a:rPr>
              <a:t>&lt;COMPILAR DIAPOSITIVA&gt;</a:t>
            </a:r>
          </a:p>
          <a:p>
            <a:r>
              <a:rPr lang="es-ES" sz="800" b="0" i="0" strike="noStrike" cap="none" baseline="0">
                <a:solidFill>
                  <a:srgbClr val="000000"/>
                </a:solidFill>
                <a:effectLst/>
                <a:latin typeface="Segoe UI Light"/>
                <a:ea typeface="Segoe UI Light"/>
                <a:cs typeface="Segoe UI Light"/>
              </a:rPr>
              <a:t>A diferencia de otros sistemas de administración de bases de datos, Power BI tiene el concepto de </a:t>
            </a:r>
            <a:r>
              <a:rPr lang="es-ES" sz="800" b="0" i="1" strike="noStrike" cap="none" baseline="0">
                <a:solidFill>
                  <a:srgbClr val="000000"/>
                </a:solidFill>
                <a:effectLst/>
                <a:latin typeface="Segoe UI Light"/>
                <a:ea typeface="Segoe UI Light"/>
                <a:cs typeface="Segoe UI Light"/>
              </a:rPr>
              <a:t>direccionalidad</a:t>
            </a:r>
            <a:r>
              <a:rPr lang="es-ES" sz="800" b="0" i="0" strike="noStrike" cap="none" baseline="0">
                <a:solidFill>
                  <a:srgbClr val="000000"/>
                </a:solidFill>
                <a:effectLst/>
                <a:latin typeface="Segoe UI Light"/>
                <a:ea typeface="Segoe UI Light"/>
                <a:cs typeface="Segoe UI Light"/>
              </a:rPr>
              <a:t> para una relación. Esta direccionalidad desempeña un papel importante en el filtrado de datos entre varias tablas. </a:t>
            </a:r>
          </a:p>
          <a:p>
            <a:r>
              <a:rPr lang="es-ES" sz="800" b="0" i="0" strike="noStrike" cap="none" baseline="0">
                <a:solidFill>
                  <a:srgbClr val="000000"/>
                </a:solidFill>
                <a:effectLst/>
                <a:latin typeface="Segoe UI Light"/>
                <a:ea typeface="Segoe UI Light"/>
                <a:cs typeface="Segoe UI Light"/>
              </a:rPr>
              <a:t>&lt;HAGA CLIC&gt;</a:t>
            </a:r>
          </a:p>
          <a:p>
            <a:endParaRPr lang="en-US" sz="800"/>
          </a:p>
          <a:p>
            <a:r>
              <a:rPr lang="es-ES" sz="800" b="0" i="0" strike="noStrike" cap="none" baseline="0">
                <a:solidFill>
                  <a:srgbClr val="000000"/>
                </a:solidFill>
                <a:effectLst/>
                <a:latin typeface="Segoe UI Light"/>
                <a:ea typeface="Segoe UI Light"/>
                <a:cs typeface="Segoe UI Light"/>
              </a:rPr>
              <a:t>La </a:t>
            </a:r>
            <a:r>
              <a:rPr lang="es-ES" sz="800" b="1" i="0" strike="noStrike" cap="none" baseline="0">
                <a:solidFill>
                  <a:srgbClr val="000000"/>
                </a:solidFill>
                <a:effectLst/>
                <a:latin typeface="Segoe UI Light"/>
                <a:ea typeface="Segoe UI Light"/>
                <a:cs typeface="Segoe UI Light"/>
              </a:rPr>
              <a:t>cardinalidad</a:t>
            </a:r>
            <a:r>
              <a:rPr lang="es-ES" sz="800" b="0" i="0" strike="noStrike" cap="none" baseline="0">
                <a:solidFill>
                  <a:srgbClr val="000000"/>
                </a:solidFill>
                <a:effectLst/>
                <a:latin typeface="Segoe UI Light"/>
                <a:ea typeface="Segoe UI Light"/>
                <a:cs typeface="Segoe UI Light"/>
              </a:rPr>
              <a:t> en la relación de Power BI Desktop hace referencia al carácter único de los valores de datos de una columna. Determina la relación entre tablas en función del número de registros que se correlacionan entre ellas. En el contexto de cardinalidad de varios a uno (*:1), significa que hay varios registros en la tabla izquierda (superior) que corresponden a un único registro de la tabla derecha (inferior).</a:t>
            </a:r>
          </a:p>
          <a:p>
            <a:endParaRPr lang="en-US" sz="800"/>
          </a:p>
          <a:p>
            <a:pPr algn="l"/>
            <a:r>
              <a:rPr lang="es-ES" sz="800" b="0" i="0" strike="noStrike" cap="none" baseline="0">
                <a:solidFill>
                  <a:srgbClr val="000000"/>
                </a:solidFill>
                <a:effectLst/>
                <a:latin typeface="Segoe UI Light"/>
                <a:ea typeface="Segoe UI Light"/>
                <a:cs typeface="Segoe UI Light"/>
              </a:rPr>
              <a:t>Cardinalidad de varios a uno (*:1) o uno a varios (1:*):</a:t>
            </a:r>
          </a:p>
          <a:p>
            <a:pPr marL="171450" indent="-171450" algn="l">
              <a:buFont typeface="Arial" panose="020B0604020202020204" pitchFamily="34" charset="0"/>
              <a:buChar char="•"/>
            </a:pPr>
            <a:r>
              <a:rPr lang="es-ES" sz="800" b="0" i="0" strike="noStrike" cap="none" baseline="0">
                <a:solidFill>
                  <a:srgbClr val="000000"/>
                </a:solidFill>
                <a:effectLst/>
                <a:latin typeface="Segoe UI Light"/>
                <a:ea typeface="Segoe UI Light"/>
                <a:cs typeface="Segoe UI Light"/>
              </a:rPr>
              <a:t>Describe una relación en la que se tienen muchas instancias de un valor en una columna que están relacionadas con una sola instancia correspondiente en otra columna.</a:t>
            </a:r>
          </a:p>
          <a:p>
            <a:pPr marL="171450" indent="-171450" algn="l">
              <a:buFont typeface="Arial" panose="020B0604020202020204" pitchFamily="34" charset="0"/>
              <a:buChar char="•"/>
            </a:pPr>
            <a:r>
              <a:rPr lang="es-ES" sz="800" b="0" i="0" strike="noStrike" cap="none" baseline="0">
                <a:solidFill>
                  <a:srgbClr val="000000"/>
                </a:solidFill>
                <a:effectLst/>
                <a:latin typeface="Segoe UI Light"/>
                <a:ea typeface="Segoe UI Light"/>
                <a:cs typeface="Segoe UI Light"/>
              </a:rPr>
              <a:t>Describe la direccionalidad entre las tablas de hechos y las de dimensiones.</a:t>
            </a:r>
          </a:p>
          <a:p>
            <a:pPr marL="171450" indent="-171450" algn="l">
              <a:buFont typeface="Arial" panose="020B0604020202020204" pitchFamily="34" charset="0"/>
              <a:buChar char="•"/>
            </a:pPr>
            <a:r>
              <a:rPr lang="es-ES" sz="800" b="0" i="0" strike="noStrike" cap="none" baseline="0">
                <a:solidFill>
                  <a:srgbClr val="000000"/>
                </a:solidFill>
                <a:effectLst/>
                <a:latin typeface="Segoe UI Light"/>
                <a:ea typeface="Segoe UI Light"/>
                <a:cs typeface="Segoe UI Light"/>
              </a:rPr>
              <a:t>Es el tipo de direccionalidad más común y la predeterminada de Power BI cuando se crean relaciones de forma automática.</a:t>
            </a:r>
          </a:p>
          <a:p>
            <a:r>
              <a:rPr lang="es-ES" sz="800" b="0" i="0" strike="noStrike" cap="none" baseline="0">
                <a:solidFill>
                  <a:srgbClr val="000000"/>
                </a:solidFill>
                <a:effectLst/>
                <a:latin typeface="Segoe UI Light"/>
                <a:ea typeface="Segoe UI Light"/>
                <a:cs typeface="Segoe UI Light"/>
              </a:rPr>
              <a:t>&lt;HAGA CLIC&gt;</a:t>
            </a:r>
          </a:p>
          <a:p>
            <a:endParaRPr lang="en-US" sz="800"/>
          </a:p>
          <a:p>
            <a:r>
              <a:rPr lang="es-ES" sz="800" b="0" i="0" strike="noStrike" cap="none" baseline="0">
                <a:solidFill>
                  <a:srgbClr val="000000"/>
                </a:solidFill>
                <a:effectLst/>
                <a:latin typeface="Segoe UI Light"/>
                <a:ea typeface="Segoe UI Light"/>
                <a:cs typeface="Segoe UI Light"/>
              </a:rPr>
              <a:t>La </a:t>
            </a:r>
            <a:r>
              <a:rPr lang="es-ES" sz="800" b="1" i="0" strike="noStrike" cap="none" baseline="0">
                <a:solidFill>
                  <a:srgbClr val="000000"/>
                </a:solidFill>
                <a:effectLst/>
                <a:latin typeface="Segoe UI Light"/>
                <a:ea typeface="Segoe UI Light"/>
                <a:cs typeface="Segoe UI Light"/>
              </a:rPr>
              <a:t>dirección del filtro cruzado </a:t>
            </a:r>
            <a:r>
              <a:rPr lang="es-ES" sz="800" b="0" i="0" strike="noStrike" cap="none" baseline="0">
                <a:solidFill>
                  <a:srgbClr val="000000"/>
                </a:solidFill>
                <a:effectLst/>
                <a:latin typeface="Segoe UI Light"/>
                <a:ea typeface="Segoe UI Light"/>
                <a:cs typeface="Segoe UI Light"/>
              </a:rPr>
              <a:t>determina el flujo de filtrado de datos entre tablas de una relación.</a:t>
            </a:r>
          </a:p>
          <a:p>
            <a:endParaRPr lang="en-US" sz="800"/>
          </a:p>
          <a:p>
            <a:pPr marL="0" marR="0" lvl="0" indent="0" algn="l" defTabSz="914367" rtl="0" eaLnBrk="1" fontAlgn="auto" latinLnBrk="0" hangingPunct="1">
              <a:lnSpc>
                <a:spcPct val="90000"/>
              </a:lnSpc>
              <a:spcBef>
                <a:spcPct val="0"/>
              </a:spcBef>
              <a:spcAft>
                <a:spcPts val="333"/>
              </a:spcAft>
              <a:buClrTx/>
              <a:buSzTx/>
              <a:buFontTx/>
              <a:buNone/>
              <a:defRPr/>
            </a:pPr>
            <a:r>
              <a:rPr lang="es-ES" sz="800" b="0" i="0" strike="noStrike" cap="none" baseline="0">
                <a:solidFill>
                  <a:srgbClr val="000000"/>
                </a:solidFill>
                <a:effectLst/>
                <a:latin typeface="Segoe UI Light"/>
                <a:ea typeface="Segoe UI Light"/>
                <a:cs typeface="Segoe UI Light"/>
              </a:rPr>
              <a:t>Por otro lado, si la dirección del filtro cruzado se establece en "Ambos" entre estas tablas, el filtrado puede producirse en ambas direcciones. Esto significa que la selección de un producto específico en la tabla Productos filtrará la tabla Ventas para mostrar solo los datos de ventas relacionados con ese producto. Del mismo modo, al seleccionar un registro de ventas específico en la tabla Ventas, se filtrará la tabla Productos para mostrar solo la información de producto pertinente.</a:t>
            </a:r>
          </a:p>
          <a:p>
            <a:pPr marL="0" marR="0" lvl="0" indent="0" algn="l" defTabSz="914367" rtl="0" eaLnBrk="1" fontAlgn="auto" latinLnBrk="0" hangingPunct="1">
              <a:lnSpc>
                <a:spcPct val="90000"/>
              </a:lnSpc>
              <a:spcBef>
                <a:spcPct val="0"/>
              </a:spcBef>
              <a:spcAft>
                <a:spcPts val="333"/>
              </a:spcAft>
              <a:buClrTx/>
              <a:buSzTx/>
              <a:buFontTx/>
              <a:buNone/>
              <a:defRPr/>
            </a:pPr>
            <a:endParaRPr lang="en-US" sz="800"/>
          </a:p>
          <a:p>
            <a:r>
              <a:rPr lang="es-ES" sz="800" b="0" i="0" strike="noStrike" cap="none" baseline="0">
                <a:solidFill>
                  <a:srgbClr val="000000"/>
                </a:solidFill>
                <a:effectLst/>
                <a:latin typeface="Segoe UI Light"/>
                <a:ea typeface="Segoe UI Light"/>
                <a:cs typeface="Segoe UI Light"/>
              </a:rPr>
              <a:t>El uso del filtrado bidireccional puede crear interacciones complejas y puede dar lugar a resultados de filtrado inesperados o no deseados. </a:t>
            </a:r>
          </a:p>
          <a:p>
            <a:r>
              <a:rPr lang="es-ES" sz="800" b="0" i="0" strike="noStrike" cap="none" baseline="0">
                <a:solidFill>
                  <a:srgbClr val="000000"/>
                </a:solidFill>
                <a:effectLst/>
                <a:latin typeface="Segoe UI Light"/>
                <a:ea typeface="Segoe UI Light"/>
                <a:cs typeface="Segoe UI Light"/>
              </a:rPr>
              <a:t>Por ejemplo, si un usuario selecciona un producto específico en la tabla Productos, puede filtrar la tabla Ventas para mostrar los datos de ventas pertinentes. Sin embargo, este filtrado bidireccional también puede afectar a la tabla Productos, lo que podría provocar una vista distorsionada de la información del producto.</a:t>
            </a:r>
          </a:p>
          <a:p>
            <a:endParaRPr lang="en-US" sz="800"/>
          </a:p>
          <a:p>
            <a:r>
              <a:rPr lang="es-ES" sz="800" b="0" i="0" strike="noStrike" cap="none" baseline="0">
                <a:solidFill>
                  <a:srgbClr val="000000"/>
                </a:solidFill>
                <a:effectLst/>
                <a:latin typeface="Segoe UI Light"/>
                <a:ea typeface="Segoe UI Light"/>
                <a:cs typeface="Segoe UI Light"/>
              </a:rPr>
              <a:t>Además, habilitar ambas direcciones de filtro cruzado puede introducir problemas de rendimiento, ya que el filtrado bidireccional requiere más recursos computacionales para procesar y mantener los filtros sincronizados entre tablas.</a:t>
            </a:r>
          </a:p>
          <a:p>
            <a:pPr algn="l"/>
            <a:endParaRPr lang="en-US" b="0" i="0">
              <a:effectLst/>
              <a:latin typeface="Segoe UI Light" pitchFamily="34" charset="0"/>
              <a:cs typeface="Segoe UI Light" panose="020B0502040204020203" pitchFamily="34" charset="0"/>
            </a:endParaRPr>
          </a:p>
          <a:p>
            <a:r>
              <a:rPr lang="es-ES" sz="882" b="0" i="0" strike="noStrike" cap="none" baseline="0">
                <a:solidFill>
                  <a:srgbClr val="000000"/>
                </a:solidFill>
                <a:effectLst/>
                <a:latin typeface="Segoe UI Light"/>
                <a:ea typeface="Segoe UI Light"/>
                <a:cs typeface="Segoe UI Light"/>
              </a:rPr>
              <a:t>Si crea una relación de varios a varios, recibirá una advertencia que preguntará si es intencionado, ya que son muy difíciles de administrar. No entraremos en más detalles. </a:t>
            </a:r>
          </a:p>
          <a:p>
            <a:pPr algn="l"/>
            <a:endParaRPr lang="en-US" b="0" i="0">
              <a:solidFill>
                <a:srgbClr val="D4D4D4"/>
              </a:solidFill>
              <a:effectLst/>
              <a:latin typeface="Segoe UI Light" pitchFamily="34" charset="0"/>
              <a:cs typeface="Segoe UI Light"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22</a:t>
            </a:fld>
            <a:endParaRPr lang="en-US"/>
          </a:p>
        </p:txBody>
      </p:sp>
    </p:spTree>
    <p:extLst>
      <p:ext uri="{BB962C8B-B14F-4D97-AF65-F5344CB8AC3E}">
        <p14:creationId xmlns:p14="http://schemas.microsoft.com/office/powerpoint/2010/main" val="1473708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000000"/>
                </a:solidFill>
                <a:effectLst/>
                <a:latin typeface="Segoe UI Light"/>
                <a:ea typeface="Segoe UI Light"/>
                <a:cs typeface="Segoe UI Light"/>
              </a:rPr>
              <a:t>El modelado de datos consiste en establecer y mantener relaciones para que pueda visualizar eficazmente los datos en el formato que requiera la empresa. Al crear estas relaciones, un problema común que podría encontrarse es la existencia de relaciones circulares.</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Por ejemplo, va a desarrollar informes para el equipo de ventas y examinar las relaciones entre las tablas. En un modelo de datos mal diseñado, la Tabla 1 tiene una relación de varios a uno con una columna de la Tabla 2, pero la Tabla 2 tiene una relación de uno a varios con la Tabla 3 que tiene su propia relación con la Tabla 1. Esta red de relaciones es difícil de administrar y se convierte en una tarea desalentadora a la hora de crear objetos visuales, porque las relaciones existentes ya no son claras. Por tanto, es importante poder identificar las relaciones circulares para que los datos se puedan usar.</a:t>
            </a:r>
          </a:p>
          <a:p>
            <a:endParaRPr lang="en-US">
              <a:latin typeface="Segoe UI Light" pitchFamily="34" charset="0"/>
              <a:cs typeface="Segoe UI Light" panose="020B0502040204020203" pitchFamily="34" charset="0"/>
            </a:endParaRPr>
          </a:p>
          <a:p>
            <a:pPr algn="l"/>
            <a:r>
              <a:rPr lang="es-ES" sz="882" b="1" i="0" strike="noStrike" cap="none" baseline="0">
                <a:solidFill>
                  <a:srgbClr val="000000"/>
                </a:solidFill>
                <a:effectLst/>
                <a:latin typeface="Segoe UI Light"/>
                <a:ea typeface="Segoe UI Light"/>
                <a:cs typeface="Segoe UI Light"/>
              </a:rPr>
              <a:t>Dependencias de relaciones</a:t>
            </a:r>
          </a:p>
          <a:p>
            <a:pPr algn="l"/>
            <a:r>
              <a:rPr lang="es-ES" sz="882" b="0" i="0" strike="noStrike" cap="none" baseline="0">
                <a:solidFill>
                  <a:srgbClr val="000000"/>
                </a:solidFill>
                <a:effectLst/>
                <a:latin typeface="Segoe UI Light"/>
                <a:ea typeface="Segoe UI Light"/>
                <a:cs typeface="Segoe UI Light"/>
              </a:rPr>
              <a:t>Para entender las relaciones circulares, primero debe comprender las dependencias.</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Por ejemplo, imagine que tiene la siguiente columna calculada </a:t>
            </a:r>
            <a:r>
              <a:rPr lang="es-ES" sz="882" b="1" i="0" strike="noStrike" cap="none" baseline="0">
                <a:solidFill>
                  <a:srgbClr val="000000"/>
                </a:solidFill>
                <a:effectLst/>
                <a:latin typeface="Segoe UI Light"/>
                <a:ea typeface="Segoe UI Light"/>
                <a:cs typeface="Segoe UI Light"/>
              </a:rPr>
              <a:t>Totales</a:t>
            </a:r>
            <a:r>
              <a:rPr lang="es-ES" sz="882" b="0" i="0" strike="noStrike" cap="none" baseline="0">
                <a:solidFill>
                  <a:srgbClr val="000000"/>
                </a:solidFill>
                <a:effectLst/>
                <a:latin typeface="Segoe UI Light"/>
                <a:ea typeface="Segoe UI Light"/>
                <a:cs typeface="Segoe UI Light"/>
              </a:rPr>
              <a:t> en la tabla Ventas.</a:t>
            </a:r>
          </a:p>
          <a:p>
            <a:pPr algn="l"/>
            <a:endParaRPr lang="en-US" b="0" i="0">
              <a:effectLst/>
              <a:latin typeface="Segoe UI Light" pitchFamily="34" charset="0"/>
              <a:cs typeface="Segoe UI Light" panose="020B0502040204020203" pitchFamily="34" charset="0"/>
            </a:endParaRPr>
          </a:p>
          <a:p>
            <a:pPr lvl="1" algn="l"/>
            <a:r>
              <a:rPr lang="es-ES" sz="882" b="0" i="0" strike="noStrike" cap="none" baseline="0">
                <a:solidFill>
                  <a:srgbClr val="000000"/>
                </a:solidFill>
                <a:effectLst/>
                <a:latin typeface="Segoe UI Light"/>
                <a:ea typeface="Segoe UI Light"/>
                <a:cs typeface="Segoe UI Light"/>
              </a:rPr>
              <a:t>Ventas["CostoTotal"] = Ventas["Cantidad"] * Ventas["Precio"]</a:t>
            </a:r>
          </a:p>
          <a:p>
            <a:pPr algn="l"/>
            <a:endParaRPr lang="en-US" b="1" i="0">
              <a:effectLst/>
              <a:latin typeface="Segoe UI Light" pitchFamily="34" charset="0"/>
              <a:cs typeface="Segoe UI Light" panose="020B0502040204020203" pitchFamily="34" charset="0"/>
            </a:endParaRPr>
          </a:p>
          <a:p>
            <a:pPr algn="l"/>
            <a:r>
              <a:rPr lang="es-ES" sz="882" b="1" i="0" strike="noStrike" cap="none" baseline="0">
                <a:solidFill>
                  <a:srgbClr val="000000"/>
                </a:solidFill>
                <a:effectLst/>
                <a:latin typeface="Segoe UI Light"/>
                <a:ea typeface="Segoe UI Light"/>
                <a:cs typeface="Segoe UI Light"/>
              </a:rPr>
              <a:t>CostoTotal</a:t>
            </a:r>
            <a:r>
              <a:rPr lang="es-ES" sz="882" b="0" i="0" strike="noStrike" cap="none" baseline="0">
                <a:solidFill>
                  <a:srgbClr val="000000"/>
                </a:solidFill>
                <a:effectLst/>
                <a:latin typeface="Segoe UI Light"/>
                <a:ea typeface="Segoe UI Light"/>
                <a:cs typeface="Segoe UI Light"/>
              </a:rPr>
              <a:t> depende de</a:t>
            </a:r>
            <a:r>
              <a:rPr lang="es-ES" sz="882" b="1" i="0" strike="noStrike" cap="none" baseline="0">
                <a:solidFill>
                  <a:srgbClr val="000000"/>
                </a:solidFill>
                <a:effectLst/>
                <a:latin typeface="Segoe UI Light"/>
                <a:ea typeface="Segoe UI Light"/>
                <a:cs typeface="Segoe UI Light"/>
              </a:rPr>
              <a:t>Cantidad</a:t>
            </a:r>
            <a:r>
              <a:rPr lang="es-ES" sz="882" b="0" i="0" strike="noStrike" cap="none" baseline="0">
                <a:solidFill>
                  <a:srgbClr val="000000"/>
                </a:solidFill>
                <a:effectLst/>
                <a:latin typeface="Segoe UI Light"/>
                <a:ea typeface="Segoe UI Light"/>
                <a:cs typeface="Segoe UI Light"/>
              </a:rPr>
              <a:t> y </a:t>
            </a:r>
            <a:r>
              <a:rPr lang="es-ES" sz="882" b="1" i="0" strike="noStrike" cap="none" baseline="0">
                <a:solidFill>
                  <a:srgbClr val="000000"/>
                </a:solidFill>
                <a:effectLst/>
                <a:latin typeface="Segoe UI Light"/>
                <a:ea typeface="Segoe UI Light"/>
                <a:cs typeface="Segoe UI Light"/>
              </a:rPr>
              <a:t>Precio</a:t>
            </a:r>
            <a:r>
              <a:rPr lang="es-ES" sz="882" b="0" i="0" strike="noStrike" cap="none" baseline="0">
                <a:solidFill>
                  <a:srgbClr val="000000"/>
                </a:solidFill>
                <a:effectLst/>
                <a:latin typeface="Segoe UI Light"/>
                <a:ea typeface="Segoe UI Light"/>
                <a:cs typeface="Segoe UI Light"/>
              </a:rPr>
              <a:t>, por lo que si se produce un cambio en la cantidad o el precio, también se producirá en </a:t>
            </a:r>
            <a:r>
              <a:rPr lang="es-ES" sz="882" b="1" i="0" strike="noStrike" cap="none" baseline="0">
                <a:solidFill>
                  <a:srgbClr val="000000"/>
                </a:solidFill>
                <a:effectLst/>
                <a:latin typeface="Segoe UI Light"/>
                <a:ea typeface="Segoe UI Light"/>
                <a:cs typeface="Segoe UI Light"/>
              </a:rPr>
              <a:t>CostoTotal</a:t>
            </a:r>
            <a:r>
              <a:rPr lang="es-ES" sz="882" b="0" i="0" strike="noStrike" cap="none" baseline="0">
                <a:solidFill>
                  <a:srgbClr val="000000"/>
                </a:solidFill>
                <a:effectLst/>
                <a:latin typeface="Segoe UI Light"/>
                <a:ea typeface="Segoe UI Light"/>
                <a:cs typeface="Segoe UI Light"/>
              </a:rPr>
              <a:t>. En este ejemplo se describe una dependencia de una columna en otras, pero también puede tener dependencias entre medidas, tablas y relaciones.</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Tenga en cuenta las siguientes relaciones entre </a:t>
            </a:r>
            <a:r>
              <a:rPr lang="es-ES" sz="882" b="1" i="0" strike="noStrike" cap="none" baseline="0">
                <a:solidFill>
                  <a:srgbClr val="000000"/>
                </a:solidFill>
                <a:effectLst/>
                <a:latin typeface="Segoe UI Light"/>
                <a:ea typeface="Segoe UI Light"/>
                <a:cs typeface="Segoe UI Light"/>
              </a:rPr>
              <a:t>dSalesPerson</a:t>
            </a:r>
            <a:r>
              <a:rPr lang="es-ES" sz="882" b="0" i="0" strike="noStrike" cap="none" baseline="0">
                <a:solidFill>
                  <a:srgbClr val="000000"/>
                </a:solidFill>
                <a:effectLst/>
                <a:latin typeface="Segoe UI Light"/>
                <a:ea typeface="Segoe UI Light"/>
                <a:cs typeface="Segoe UI Light"/>
              </a:rPr>
              <a:t>, </a:t>
            </a:r>
            <a:r>
              <a:rPr lang="es-ES" sz="882" b="1" i="0" strike="noStrike" cap="none" baseline="0">
                <a:solidFill>
                  <a:srgbClr val="000000"/>
                </a:solidFill>
                <a:effectLst/>
                <a:latin typeface="Segoe UI Light"/>
                <a:ea typeface="Segoe UI Light"/>
                <a:cs typeface="Segoe UI Light"/>
              </a:rPr>
              <a:t>fSales</a:t>
            </a:r>
            <a:r>
              <a:rPr lang="es-ES" sz="882" b="0" i="0" strike="noStrike" cap="none" baseline="0">
                <a:solidFill>
                  <a:srgbClr val="000000"/>
                </a:solidFill>
                <a:effectLst/>
                <a:latin typeface="Segoe UI Light"/>
                <a:ea typeface="Segoe UI Light"/>
                <a:cs typeface="Segoe UI Light"/>
              </a:rPr>
              <a:t> y </a:t>
            </a:r>
            <a:r>
              <a:rPr lang="es-ES" sz="882" b="1" i="0" strike="noStrike" cap="none" baseline="0">
                <a:solidFill>
                  <a:srgbClr val="000000"/>
                </a:solidFill>
                <a:effectLst/>
                <a:latin typeface="Segoe UI Light"/>
                <a:ea typeface="Segoe UI Light"/>
                <a:cs typeface="Segoe UI Light"/>
              </a:rPr>
              <a:t>dCustomer</a:t>
            </a:r>
            <a:r>
              <a:rPr lang="es-ES" sz="882" b="0" i="0" strike="noStrike" cap="none" baseline="0">
                <a:solidFill>
                  <a:srgbClr val="000000"/>
                </a:solidFill>
                <a:effectLst/>
                <a:latin typeface="Segoe UI Light"/>
                <a:ea typeface="Segoe UI Light"/>
                <a:cs typeface="Segoe UI Light"/>
              </a:rPr>
              <a:t>. Un cambio en </a:t>
            </a:r>
            <a:r>
              <a:rPr lang="es-ES" sz="882" b="1" i="0" strike="noStrike" cap="none" baseline="0">
                <a:solidFill>
                  <a:srgbClr val="000000"/>
                </a:solidFill>
                <a:effectLst/>
                <a:latin typeface="Segoe UI Light"/>
                <a:ea typeface="Segoe UI Light"/>
                <a:cs typeface="Segoe UI Light"/>
              </a:rPr>
              <a:t>dCustomer</a:t>
            </a:r>
            <a:r>
              <a:rPr lang="es-ES" sz="882" b="0" i="0" strike="noStrike" cap="none" baseline="0">
                <a:solidFill>
                  <a:srgbClr val="000000"/>
                </a:solidFill>
                <a:effectLst/>
                <a:latin typeface="Segoe UI Light"/>
                <a:ea typeface="Segoe UI Light"/>
                <a:cs typeface="Segoe UI Light"/>
              </a:rPr>
              <a:t> producirá un cambio en </a:t>
            </a:r>
            <a:r>
              <a:rPr lang="es-ES" sz="882" b="1" i="0" strike="noStrike" cap="none" baseline="0">
                <a:solidFill>
                  <a:srgbClr val="000000"/>
                </a:solidFill>
                <a:effectLst/>
                <a:latin typeface="Segoe UI Light"/>
                <a:ea typeface="Segoe UI Light"/>
                <a:cs typeface="Segoe UI Light"/>
              </a:rPr>
              <a:t>fSales</a:t>
            </a:r>
            <a:r>
              <a:rPr lang="es-ES" sz="882" b="0" i="0" strike="noStrike" cap="none" baseline="0">
                <a:solidFill>
                  <a:srgbClr val="000000"/>
                </a:solidFill>
                <a:effectLst/>
                <a:latin typeface="Segoe UI Light"/>
                <a:ea typeface="Segoe UI Light"/>
                <a:cs typeface="Segoe UI Light"/>
              </a:rPr>
              <a:t>, lo que provocará cambios en </a:t>
            </a:r>
            <a:r>
              <a:rPr lang="es-ES" sz="882" b="1" i="0" strike="noStrike" cap="none" baseline="0">
                <a:solidFill>
                  <a:srgbClr val="000000"/>
                </a:solidFill>
                <a:effectLst/>
                <a:latin typeface="Segoe UI Light"/>
                <a:ea typeface="Segoe UI Light"/>
                <a:cs typeface="Segoe UI Light"/>
              </a:rPr>
              <a:t>dSalesPerson.</a:t>
            </a:r>
            <a:r>
              <a:rPr lang="es-ES" sz="882" b="0" i="0" strike="noStrike" cap="none" baseline="0">
                <a:solidFill>
                  <a:srgbClr val="000000"/>
                </a:solidFill>
                <a:effectLst/>
                <a:latin typeface="Segoe UI Light"/>
                <a:ea typeface="Segoe UI Light"/>
                <a:cs typeface="Segoe UI Light"/>
              </a:rPr>
              <a:t> Estos tipos de dependencias pueden existir dentro de las relaciones.</a:t>
            </a:r>
          </a:p>
          <a:p>
            <a:br>
              <a:rPr lang="en-US">
                <a:latin typeface="Segoe UI Light" pitchFamily="34" charset="0"/>
                <a:cs typeface="Segoe UI Light" panose="020B0502040204020203" pitchFamily="34" charset="0"/>
              </a:rPr>
            </a:br>
            <a:endParaRPr lang="en-US">
              <a:latin typeface="Segoe UI Light" pitchFamily="34" charset="0"/>
              <a:cs typeface="Segoe UI Light" panose="020B0502040204020203" pitchFamily="34" charset="0"/>
            </a:endParaRPr>
          </a:p>
          <a:p>
            <a:endParaRPr lang="en-US">
              <a:latin typeface="Segoe UI Light" pitchFamily="34" charset="0"/>
              <a:cs typeface="Segoe UI Light"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907454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000000"/>
                </a:solidFill>
                <a:effectLst/>
                <a:latin typeface="Segoe UI Light"/>
                <a:ea typeface="Segoe UI Light"/>
                <a:cs typeface="Segoe UI Light"/>
              </a:rPr>
              <a:t>Las jerarquías de Power BI permiten organizar y explorar datos en tablas de dimensiones mediante la creación de relaciones estructuradas entre distintos niveles de detalle. Permiten explorar en profundidad puntos de datos específicos y obtener información en varios niveles de granularidad.</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Para crear una jerarquía, acceda al panel Datos de Power BI y seleccione las columnas que representan los niveles de la jerarquía. Una vez creada la jerarquía, se puede usar en visualizaciones.</a:t>
            </a:r>
          </a:p>
          <a:p>
            <a:pPr algn="l"/>
            <a:endParaRPr lang="en-US" b="0" i="0">
              <a:effectLst/>
              <a:latin typeface="Segoe UI Light" pitchFamily="34" charset="0"/>
              <a:cs typeface="Segoe UI Light" panose="020B0502040204020203" pitchFamily="34" charset="0"/>
            </a:endParaRPr>
          </a:p>
          <a:p>
            <a:r>
              <a:rPr lang="es-ES" sz="882" b="1" i="0" strike="noStrike" cap="none" baseline="0">
                <a:solidFill>
                  <a:srgbClr val="000000"/>
                </a:solidFill>
                <a:effectLst/>
                <a:latin typeface="Segoe UI Light"/>
                <a:ea typeface="Segoe UI Light"/>
                <a:cs typeface="Segoe UI Light"/>
              </a:rPr>
              <a:t>Escenario de ejemplo</a:t>
            </a:r>
            <a:r>
              <a:rPr lang="es-ES" sz="882" b="0" i="0" strike="noStrike" cap="none" baseline="0">
                <a:solidFill>
                  <a:srgbClr val="000000"/>
                </a:solidFill>
                <a:effectLst/>
                <a:latin typeface="Segoe UI Light"/>
                <a:ea typeface="Segoe UI Light"/>
                <a:cs typeface="Segoe UI Light"/>
              </a:rPr>
              <a:t>: consideremos un escenario en el que quiere analizar los datos de ventas por grupo, región y país o región. Mediante la creación de una jerarquía en la tabla de dimensiones Ubicación, puede navegar fácilmente por los distintos niveles de geografía. Esta jerarquía le proporcionará la flexibilidad necesaria para ver los datos a un alto nivel, como las ventas totales por región, y después desglosarlos a nivel de país o región y de ciudad para obtener información más detallada.</a:t>
            </a:r>
          </a:p>
          <a:p>
            <a:pPr algn="l"/>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Al aprovechar las jerarquías, puede navegar fácilmente a través de diferentes niveles de datos y obtener información en varios niveles de granularidad. Esto mejora la capacidad de explorar y analizar datos de forma eficaz en Power BI.</a:t>
            </a:r>
            <a:endParaRPr lang="en-US">
              <a:latin typeface="Segoe UI Light" pitchFamily="34" charset="0"/>
              <a:cs typeface="Segoe UI Light"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472175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25</a:t>
            </a:fld>
            <a:endParaRPr lang="en-US"/>
          </a:p>
        </p:txBody>
      </p:sp>
    </p:spTree>
    <p:extLst>
      <p:ext uri="{BB962C8B-B14F-4D97-AF65-F5344CB8AC3E}">
        <p14:creationId xmlns:p14="http://schemas.microsoft.com/office/powerpoint/2010/main" val="131253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https://aka.ms/PL300-lab-model-data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C9F26854-F9AE-4E32-B2A5-59EE421C280D}" type="datetime8">
              <a:rPr lang="en-US" smtClean="0"/>
              <a:t>5/19/2025 3:49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26</a:t>
            </a:fld>
            <a:endParaRPr lang="en-US"/>
          </a:p>
        </p:txBody>
      </p:sp>
    </p:spTree>
    <p:extLst>
      <p:ext uri="{BB962C8B-B14F-4D97-AF65-F5344CB8AC3E}">
        <p14:creationId xmlns:p14="http://schemas.microsoft.com/office/powerpoint/2010/main" val="3114298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4039004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B65B2-6D65-2260-4B91-87574B615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78C96-D306-8B6E-4612-15A4D6FB2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C628E-9B93-9652-7B78-05454275EC24}"/>
              </a:ext>
            </a:extLst>
          </p:cNvPr>
          <p:cNvSpPr>
            <a:spLocks noGrp="1"/>
          </p:cNvSpPr>
          <p:nvPr>
            <p:ph type="body" idx="1"/>
          </p:nvPr>
        </p:nvSpPr>
        <p:spPr/>
        <p:txBody>
          <a:bodyPr/>
          <a:lstStyle/>
          <a:p>
            <a:r>
              <a:rPr lang="es-ES" sz="882" b="0" i="1" strike="noStrike" cap="none" baseline="0" dirty="0">
                <a:solidFill>
                  <a:srgbClr val="000000"/>
                </a:solidFill>
                <a:effectLst/>
                <a:latin typeface="Segoe UI Light"/>
                <a:ea typeface="Segoe UI Light"/>
                <a:cs typeface="Segoe UI Light"/>
              </a:rPr>
              <a:t>Anima a los alumnos a examinar el material en línea de Microsoft </a:t>
            </a:r>
            <a:r>
              <a:rPr lang="es-ES" sz="882" b="0" i="1" strike="noStrike" cap="none" baseline="0" dirty="0" err="1">
                <a:solidFill>
                  <a:srgbClr val="000000"/>
                </a:solidFill>
                <a:effectLst/>
                <a:latin typeface="Segoe UI Light"/>
                <a:ea typeface="Segoe UI Light"/>
                <a:cs typeface="Segoe UI Light"/>
              </a:rPr>
              <a:t>Learn</a:t>
            </a:r>
            <a:r>
              <a:rPr lang="es-ES" sz="882" b="0" i="1" strike="noStrike" cap="none" baseline="0" dirty="0">
                <a:solidFill>
                  <a:srgbClr val="000000"/>
                </a:solidFill>
                <a:effectLst/>
                <a:latin typeface="Segoe UI Light"/>
                <a:ea typeface="Segoe UI Light"/>
                <a:cs typeface="Segoe UI Light"/>
              </a:rPr>
              <a:t> en el que se basa esta presentación.</a:t>
            </a:r>
          </a:p>
        </p:txBody>
      </p:sp>
      <p:sp>
        <p:nvSpPr>
          <p:cNvPr id="4" name="Header Placeholder 3">
            <a:extLst>
              <a:ext uri="{FF2B5EF4-FFF2-40B4-BE49-F238E27FC236}">
                <a16:creationId xmlns:a16="http://schemas.microsoft.com/office/drawing/2014/main" id="{D471A9A4-F301-190A-E59F-EBEFB0DD0D84}"/>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B3808964-BEE4-237C-58AB-8C33DBF5002C}"/>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a:extLst>
              <a:ext uri="{FF2B5EF4-FFF2-40B4-BE49-F238E27FC236}">
                <a16:creationId xmlns:a16="http://schemas.microsoft.com/office/drawing/2014/main" id="{CD3C4B66-9D33-93B2-A9DF-FD82B74B686F}"/>
              </a:ext>
            </a:extLst>
          </p:cNvPr>
          <p:cNvSpPr>
            <a:spLocks noGrp="1"/>
          </p:cNvSpPr>
          <p:nvPr>
            <p:ph type="sldNum" sz="quarter" idx="5"/>
          </p:nvPr>
        </p:nvSpPr>
        <p:spPr/>
        <p:txBody>
          <a:bodyPr/>
          <a:lstStyle/>
          <a:p>
            <a:fld id="{B4008EB6-D09E-4580-8CD6-DDB14511944F}" type="slidenum">
              <a:rPr lang="en-US" smtClean="0"/>
              <a:t>28</a:t>
            </a:fld>
            <a:endParaRPr lang="en-US"/>
          </a:p>
        </p:txBody>
      </p:sp>
    </p:spTree>
    <p:extLst>
      <p:ext uri="{BB962C8B-B14F-4D97-AF65-F5344CB8AC3E}">
        <p14:creationId xmlns:p14="http://schemas.microsoft.com/office/powerpoint/2010/main" val="353368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29</a:t>
            </a:fld>
            <a:endParaRPr lang="en-US"/>
          </a:p>
        </p:txBody>
      </p:sp>
    </p:spTree>
    <p:extLst>
      <p:ext uri="{BB962C8B-B14F-4D97-AF65-F5344CB8AC3E}">
        <p14:creationId xmlns:p14="http://schemas.microsoft.com/office/powerpoint/2010/main" val="61957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1" i="0" strike="noStrike" cap="none" baseline="0">
                <a:solidFill>
                  <a:srgbClr val="000000"/>
                </a:solidFill>
                <a:effectLst/>
                <a:latin typeface="Segoe UI Light"/>
                <a:ea typeface="Segoe UI Light"/>
                <a:cs typeface="Segoe UI Light"/>
              </a:rPr>
              <a:t>Introducción al Editor de Power Query</a:t>
            </a:r>
          </a:p>
          <a:p>
            <a:r>
              <a:rPr lang="es-ES" sz="882" b="0" i="0" strike="noStrike" cap="none" baseline="0">
                <a:solidFill>
                  <a:srgbClr val="000000"/>
                </a:solidFill>
                <a:effectLst/>
                <a:latin typeface="Segoe UI Light"/>
                <a:ea typeface="Segoe UI Light"/>
                <a:cs typeface="Segoe UI Light"/>
              </a:rPr>
              <a:t>Para empezar a dar forma a los datos, abra el Editor de Power Query; para ello, seleccione la opción </a:t>
            </a:r>
            <a:r>
              <a:rPr lang="es-ES" sz="882" b="1" i="0" strike="noStrike" cap="none" baseline="0">
                <a:solidFill>
                  <a:srgbClr val="000000"/>
                </a:solidFill>
                <a:effectLst/>
                <a:latin typeface="Segoe UI Light"/>
                <a:ea typeface="Segoe UI Light"/>
                <a:cs typeface="Segoe UI Light"/>
              </a:rPr>
              <a:t>Transformar datos</a:t>
            </a:r>
            <a:r>
              <a:rPr lang="es-ES" sz="882" b="0" i="0" strike="noStrike" cap="none" baseline="0">
                <a:solidFill>
                  <a:srgbClr val="000000"/>
                </a:solidFill>
                <a:effectLst/>
                <a:latin typeface="Segoe UI Light"/>
                <a:ea typeface="Segoe UI Light"/>
                <a:cs typeface="Segoe UI Light"/>
              </a:rPr>
              <a:t> en la pestaña </a:t>
            </a:r>
            <a:r>
              <a:rPr lang="es-ES" sz="882" b="1" i="0" strike="noStrike" cap="none" baseline="0">
                <a:solidFill>
                  <a:srgbClr val="000000"/>
                </a:solidFill>
                <a:effectLst/>
                <a:latin typeface="Segoe UI Light"/>
                <a:ea typeface="Segoe UI Light"/>
                <a:cs typeface="Segoe UI Light"/>
              </a:rPr>
              <a:t>Inicio</a:t>
            </a:r>
            <a:r>
              <a:rPr lang="es-ES" sz="882" b="0" i="0" strike="noStrike" cap="none" baseline="0">
                <a:solidFill>
                  <a:srgbClr val="000000"/>
                </a:solidFill>
                <a:effectLst/>
                <a:latin typeface="Segoe UI Light"/>
                <a:ea typeface="Segoe UI Light"/>
                <a:cs typeface="Segoe UI Light"/>
              </a:rPr>
              <a:t> de Power BI Desktop. Al trabajar en el Editor de Power Query, se registran todos los pasos que se realizan para dar forma a los datos. Después, cada vez que la consulta se conecta al origen de datos, aplica automáticamente los pasos, por lo que los datos siempre tendrán la forma especificada.</a:t>
            </a:r>
          </a:p>
          <a:p>
            <a:endParaRPr lang="en-US"/>
          </a:p>
          <a:p>
            <a:r>
              <a:rPr lang="es-ES" sz="882" b="0" i="0" strike="noStrike" cap="none" baseline="0">
                <a:solidFill>
                  <a:srgbClr val="000000"/>
                </a:solidFill>
                <a:effectLst/>
                <a:latin typeface="Segoe UI Light"/>
                <a:ea typeface="Segoe UI Light"/>
                <a:cs typeface="Segoe UI Light"/>
              </a:rPr>
              <a:t>Desde aquí, puede ver el panel de consultas a la izquierda y el panel Configuración de consulta a la derecha. </a:t>
            </a:r>
          </a:p>
          <a:p>
            <a:r>
              <a:rPr lang="es-ES" sz="882" b="0" i="1" strike="noStrike" cap="none" baseline="0">
                <a:solidFill>
                  <a:srgbClr val="000000"/>
                </a:solidFill>
                <a:effectLst/>
                <a:latin typeface="Segoe UI Light"/>
                <a:ea typeface="Segoe UI Light"/>
                <a:cs typeface="Segoe UI Light"/>
              </a:rPr>
              <a:t>Sugerencia: Las consultas son solo tablas antes de completar las transformaciones de datos.</a:t>
            </a:r>
          </a:p>
          <a:p>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El </a:t>
            </a:r>
            <a:r>
              <a:rPr lang="es-ES" sz="882" b="1" i="0" strike="noStrike" cap="none" baseline="0">
                <a:solidFill>
                  <a:srgbClr val="000000"/>
                </a:solidFill>
                <a:effectLst/>
                <a:latin typeface="Segoe UI Light"/>
                <a:ea typeface="Segoe UI Light"/>
                <a:cs typeface="Segoe UI Light"/>
              </a:rPr>
              <a:t>panel Consultas </a:t>
            </a:r>
            <a:r>
              <a:rPr lang="es-ES" sz="882" b="0" i="0" strike="noStrike" cap="none" baseline="0">
                <a:solidFill>
                  <a:srgbClr val="000000"/>
                </a:solidFill>
                <a:effectLst/>
                <a:latin typeface="Segoe UI Light"/>
                <a:ea typeface="Segoe UI Light"/>
                <a:cs typeface="Segoe UI Light"/>
              </a:rPr>
              <a:t>permite agrupar, cambiar de nombre, quitar y deshabilitar o habilitar la carga de las consultas. </a:t>
            </a:r>
          </a:p>
          <a:p>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La </a:t>
            </a:r>
            <a:r>
              <a:rPr lang="es-ES" sz="882" b="1" i="0" strike="noStrike" cap="none" baseline="0">
                <a:solidFill>
                  <a:srgbClr val="000000"/>
                </a:solidFill>
                <a:effectLst/>
                <a:latin typeface="Segoe UI Light"/>
                <a:ea typeface="Segoe UI Light"/>
                <a:cs typeface="Segoe UI Light"/>
              </a:rPr>
              <a:t>configuración de consultas </a:t>
            </a:r>
            <a:r>
              <a:rPr lang="es-ES" sz="882" b="0" i="0" strike="noStrike" cap="none" baseline="0">
                <a:solidFill>
                  <a:srgbClr val="000000"/>
                </a:solidFill>
                <a:effectLst/>
                <a:latin typeface="Segoe UI Light"/>
                <a:ea typeface="Segoe UI Light"/>
                <a:cs typeface="Segoe UI Light"/>
              </a:rPr>
              <a:t>también permite cambiar el nombre y muestra todos los pasos de la consulta en el orden en que se completaron. Puede hacer clic con el botón derecho en un paso y agregar una descripción, de modo que pueda registrar por qué se realizó el cambio, como "excluir una columna específica", "cambiar el tipo de datos para admitir ceros iniciales", etc.</a:t>
            </a:r>
            <a:endParaRPr lang="en-US" b="0" i="0">
              <a:effectLst/>
              <a:latin typeface="Segoe UI Light" pitchFamily="34" charset="0"/>
              <a:cs typeface="Segoe UI Light" panose="020B0502040204020203" pitchFamily="34" charset="0"/>
            </a:endParaRPr>
          </a:p>
          <a:p>
            <a:pPr algn="l"/>
            <a:endParaRPr lang="en-US" b="0" i="0">
              <a:effectLst/>
              <a:latin typeface="Segoe UI Light" pitchFamily="34" charset="0"/>
              <a:cs typeface="Segoe UI Light" panose="020B0502040204020203" pitchFamily="34" charset="0"/>
            </a:endParaRPr>
          </a:p>
          <a:p>
            <a:endParaRPr lang="en-US"/>
          </a:p>
          <a:p>
            <a:endParaRPr lang="en-US"/>
          </a:p>
          <a:p>
            <a:endParaRPr lang="en-US" b="1"/>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a:t>
            </a:fld>
            <a:endParaRPr lang="en-US"/>
          </a:p>
        </p:txBody>
      </p:sp>
    </p:spTree>
    <p:extLst>
      <p:ext uri="{BB962C8B-B14F-4D97-AF65-F5344CB8AC3E}">
        <p14:creationId xmlns:p14="http://schemas.microsoft.com/office/powerpoint/2010/main" val="233825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Las transformaciones comunes en el Editor de Power Query incluyen cambiar el nombre, quitar columnas, aplicar formato, etc. en la cinta Transformar. No se tratarán todas las opciones, pero se recomienda explorarlas en su conjunto para saber cuáles están disponibles.</a:t>
            </a:r>
          </a:p>
          <a:p>
            <a:endParaRPr lang="en-US"/>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El primer paso para dar forma a los datos iniciales es identificar los encabezados y nombres de columna en los datos y, después, evaluar dónde se encuentran para asegurarse de que están en el lugar correcto.</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También puede agregar columnas basadas en columnas existentes, crear una columna personalizada mediante el lenguaje M o convertir columnas de fecha y hora para calcular la antigüedad, la duración en años, etc.</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Elegir columnas/Ir a Columna le permite seleccionar qué columnas desea. No guarde las que no necesite. Si tiene una fecha y hora, pero solo necesita la fecha u hora, cambie el tipo de datos para que coincida y reduzca el tamaño del modelo semántico.</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Al elegir columnas, se les asignará un nombre explícito para que las nuevas columnas del modelo semántico subyacente no cambien las opciones que tenga. Esto no es lo mismo que solo eliminar una columna con un nombre específico.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Al agregar columnas, el tipo de datos predeterminado es ABC123. Después de completar las transformaciones de columna, asegúrese siempre de que los tipos de datos sean correctos.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a:t>
            </a:fld>
            <a:endParaRPr lang="en-US"/>
          </a:p>
        </p:txBody>
      </p:sp>
    </p:spTree>
    <p:extLst>
      <p:ext uri="{BB962C8B-B14F-4D97-AF65-F5344CB8AC3E}">
        <p14:creationId xmlns:p14="http://schemas.microsoft.com/office/powerpoint/2010/main" val="279634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Cuando se importan datos de varios orígenes en Power BI Desktop, los datos conservan sus nombres de tabla y de columna predefinidos. Puede que se quieran cambiar algunos de estos nombres para que estén en un formato coherente, con el que sea más fácil trabajar y más claro para el usuario. Se puede usar el Editor de Power Query en Power BI Desktop para realizar estos cambios de nombre y simplificar la estructura de datos.</a:t>
            </a:r>
          </a:p>
          <a:p>
            <a:endParaRPr lang="en-US" b="0" i="0">
              <a:solidFill>
                <a:srgbClr val="D4D4D4"/>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Cambio de nombre de una consulta</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Es recomendable cambiar los nombres de consulta poco comunes o de escasa utilidad por nombres que sean más obvios o con los que el usuario esté familiarizado.</a:t>
            </a:r>
          </a:p>
          <a:p>
            <a:pPr marL="171450" indent="-171450">
              <a:buFont typeface="Arial" panose="020B0604020202020204" pitchFamily="34" charset="0"/>
              <a:buChar char="•"/>
            </a:pPr>
            <a:endParaRPr lang="en-US" b="0" i="0">
              <a:solidFill>
                <a:srgbClr val="D4D4D4"/>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Reemplazo de valores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Puede usar la característica </a:t>
            </a:r>
            <a:r>
              <a:rPr lang="es-ES" sz="882" b="1" i="0" strike="noStrike" cap="none" baseline="0">
                <a:solidFill>
                  <a:srgbClr val="000000"/>
                </a:solidFill>
                <a:effectLst/>
                <a:latin typeface="Segoe UI Light"/>
                <a:ea typeface="Segoe UI Light"/>
                <a:cs typeface="Segoe UI Light"/>
              </a:rPr>
              <a:t>Reemplazar valores</a:t>
            </a:r>
            <a:r>
              <a:rPr lang="es-ES" sz="882" b="0" i="0" strike="noStrike" cap="none" baseline="0">
                <a:solidFill>
                  <a:srgbClr val="000000"/>
                </a:solidFill>
                <a:effectLst/>
                <a:latin typeface="Segoe UI Light"/>
                <a:ea typeface="Segoe UI Light"/>
                <a:cs typeface="Segoe UI Light"/>
              </a:rPr>
              <a:t> del Editor de Power Query para reemplazar cualquier valor por otro en una columna seleccionada.</a:t>
            </a:r>
          </a:p>
          <a:p>
            <a:pPr marL="171450" indent="-171450">
              <a:buFont typeface="Arial" panose="020B0604020202020204" pitchFamily="34" charset="0"/>
              <a:buChar char="•"/>
            </a:pPr>
            <a:endParaRPr lang="en-US" b="0" i="0">
              <a:solidFill>
                <a:srgbClr val="D4D4D4"/>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Reemplazar valores null</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En ocasiones, es posible que los orígenes de datos contengan valores NULL.</a:t>
            </a:r>
          </a:p>
          <a:p>
            <a:pPr marL="171450" indent="-171450">
              <a:buFont typeface="Arial" panose="020B0604020202020204" pitchFamily="34" charset="0"/>
              <a:buChar char="•"/>
            </a:pPr>
            <a:endParaRPr lang="en-US" b="0" i="0">
              <a:solidFill>
                <a:srgbClr val="D4D4D4"/>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Eliminación de duplicados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También se pueden quitar los duplicados de las columnas para conservar solo los nombres únicos en una columna seleccionada</a:t>
            </a:r>
            <a:r>
              <a:rPr lang="es-ES" sz="882" b="0" i="0" strike="noStrike" cap="none" baseline="0">
                <a:solidFill>
                  <a:srgbClr val="D4D4D4"/>
                </a:solidFill>
                <a:effectLst/>
                <a:latin typeface="Segoe UI Light"/>
                <a:ea typeface="Segoe UI Light"/>
                <a:cs typeface="Segoe UI Light"/>
              </a:rPr>
              <a:t>.</a:t>
            </a:r>
          </a:p>
          <a:p>
            <a:pPr marL="171450" indent="-171450" algn="l">
              <a:buFont typeface="Arial" panose="020B0604020202020204" pitchFamily="34" charset="0"/>
              <a:buChar char="•"/>
            </a:pPr>
            <a:endParaRPr lang="en-US" b="0" i="0">
              <a:solidFill>
                <a:srgbClr val="D4D4D4"/>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Procedimientos recomendados para asignar nombres a tablas, columnas y valores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Un procedimiento recomendado consiste en proporcionar a las tablas, columnas y medidas términos empresariales descriptivos y reemplazar los guiones bajos ("_") por espacios. Sea coherente con las abreviaturas, prefijos y palabras como "número" e "id.". Las abreviaturas excesivamente cortas pueden provocar confusión si no se utilizan normalmente en la organización.</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422899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Con Power BI Desktop, puede conectarse a muchos tipos diferentes de orígenes de datos y, después, dar forma a los datos de acuerdo a las necesidades, lo que permite crear informes visuales para compartirlos con otros. Dar forma a los datos significa transformar los datos: cambiar el nombre de las columnas o las tablas, convertir texto en números, quitar filas, configurar la primera fila como encabezado, etc.</a:t>
            </a:r>
          </a:p>
          <a:p>
            <a:endParaRPr lang="en-US" b="0" i="0">
              <a:solidFill>
                <a:srgbClr val="666666"/>
              </a:solidFill>
              <a:effectLst/>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Promover encabezados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Cuando se crea una tabla en Power BI Desktop, el Editor de Power Query da por hecho que todos los datos pertenecen a las filas de la tabla. Sin embargo, un origen de datos podría tener una primera fila que contenga nombres de columna, que es lo que ha ocurrido en el ejemplo SalesTarget anterior. Para corregir esta imprecisión, se debe promover la primera fila de la tabla en los encabezados de columna.</a:t>
            </a:r>
          </a:p>
          <a:p>
            <a:pPr marL="171450" indent="-171450">
              <a:buFont typeface="Arial" panose="020B0604020202020204" pitchFamily="34" charset="0"/>
              <a:buChar char="•"/>
            </a:pPr>
            <a:endParaRPr lang="en-US">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Cambiar el nombre de las columnas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El paso siguiente para dar forma a los datos es examinar los encabezados de columna. Es posible que descubra que una o más columnas tienen encabezados incorrectos, que un encabezado contiene un error ortográfico o que la convención de nomenclatura del encabezado no es coherente o descriptivo.</a:t>
            </a:r>
          </a:p>
          <a:p>
            <a:pPr marL="171450" indent="-171450">
              <a:buFont typeface="Arial" panose="020B0604020202020204" pitchFamily="34" charset="0"/>
              <a:buChar char="•"/>
            </a:pPr>
            <a:endParaRPr lang="en-US">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Eliminación de filas superiores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Al dar forma a los datos, es posible que tenga que quitar algunas de las filas superiores, por ejemplo, si están en blanco o si contienen datos que no se necesitan en los informes.</a:t>
            </a:r>
          </a:p>
          <a:p>
            <a:pPr marL="171450" indent="-171450">
              <a:buFont typeface="Arial" panose="020B0604020202020204" pitchFamily="34" charset="0"/>
              <a:buChar char="•"/>
            </a:pPr>
            <a:endParaRPr lang="en-US">
              <a:latin typeface="Segoe UI Light" pitchFamily="34" charset="0"/>
              <a:cs typeface="Segoe UI Light" panose="020B0502040204020203" pitchFamily="34" charset="0"/>
            </a:endParaRP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Quitar columnas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Un paso clave en el proceso de dar forma a los datos consiste en quitar las columnas innecesarias. Es mucho mejor quitar las columnas lo antes posible. Es mejor quitar las columnas en una fase temprana del proceso en lugar de más adelante, especialmente cuando se han establecido relaciones entre las tablas.</a:t>
            </a: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368088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Al importar una tabla desde cualquier origen de datos, Power BI Desktop inicia automáticamente el examen de las primeras 1000 filas (configuración predeterminada) e intenta detectar el tipo de datos en las columnas. Pueden producirse algunas situaciones en las que Power BI Desktop no detecte el tipo de datos correcto. Si se producen tipos de datos incorrectos, experimentará incidencias de rendimiento.</a:t>
            </a:r>
          </a:p>
          <a:p>
            <a:endParaRPr lang="en-US" b="0" i="0">
              <a:solidFill>
                <a:srgbClr val="D4D4D4"/>
              </a:solidFill>
              <a:effectLst/>
              <a:latin typeface="Segoe UI Light" pitchFamily="34" charset="0"/>
              <a:cs typeface="Segoe UI Light" panose="020B0502040204020203" pitchFamily="34" charset="0"/>
            </a:endParaRPr>
          </a:p>
          <a:p>
            <a:r>
              <a:rPr lang="es-ES" sz="882" b="0" i="0" strike="noStrike" cap="none" baseline="0">
                <a:solidFill>
                  <a:srgbClr val="000000"/>
                </a:solidFill>
                <a:effectLst/>
                <a:latin typeface="Segoe UI Light"/>
                <a:ea typeface="Segoe UI Light"/>
                <a:cs typeface="Segoe UI Light"/>
              </a:rPr>
              <a:t>Un procedimiento recomendado es evaluar los tipos de datos de columna en el Editor de Power Query antes de cargar los datos en un modelo de datos de Power BI. Si se determina que un tipo de datos es incorrecto, se puede cambiar. También puede que se quiera aplicar un formato a los valores de una columna y cambiar el valor predeterminado de resumen para una columna.</a:t>
            </a:r>
            <a:endParaRPr lang="en-US" b="0" i="0">
              <a:solidFill>
                <a:srgbClr val="D4D4D4"/>
              </a:solidFill>
              <a:effectLst/>
              <a:latin typeface="Segoe UI Light" pitchFamily="34" charset="0"/>
              <a:cs typeface="Segoe UI Light" panose="020B0502040204020203" pitchFamily="34" charset="0"/>
            </a:endParaRPr>
          </a:p>
          <a:p>
            <a:endParaRPr lang="en-US" b="0" i="0">
              <a:solidFill>
                <a:srgbClr val="D4D4D4"/>
              </a:solidFill>
              <a:effectLst/>
              <a:latin typeface="Segoe UI Light" pitchFamily="34" charset="0"/>
              <a:cs typeface="Segoe UI Light" panose="020B0502040204020203" pitchFamily="34" charset="0"/>
            </a:endParaRPr>
          </a:p>
          <a:p>
            <a:pPr marL="0" marR="0" lvl="0" indent="0" algn="l" defTabSz="932742" rtl="0" eaLnBrk="1" fontAlgn="auto" latinLnBrk="0" hangingPunct="1">
              <a:lnSpc>
                <a:spcPct val="90000"/>
              </a:lnSpc>
              <a:spcBef>
                <a:spcPct val="0"/>
              </a:spcBef>
              <a:spcAft>
                <a:spcPts val="340"/>
              </a:spcAft>
              <a:buClrTx/>
              <a:buSzTx/>
              <a:buFontTx/>
              <a:buNone/>
              <a:defRPr/>
            </a:pPr>
            <a:r>
              <a:rPr lang="es-ES" sz="882" b="1" i="0" strike="noStrike" cap="none" baseline="0">
                <a:solidFill>
                  <a:srgbClr val="000000"/>
                </a:solidFill>
                <a:effectLst/>
                <a:latin typeface="Segoe UI Light"/>
                <a:ea typeface="Segoe UI Light"/>
                <a:cs typeface="Segoe UI Light"/>
              </a:rPr>
              <a:t>Implicaciones de los tipos de datos incorrectos</a:t>
            </a:r>
          </a:p>
          <a:p>
            <a:r>
              <a:rPr lang="es-ES" sz="882" b="0" i="0" strike="noStrike" cap="none" baseline="0">
                <a:solidFill>
                  <a:srgbClr val="000000"/>
                </a:solidFill>
                <a:effectLst/>
                <a:latin typeface="Segoe UI Light"/>
                <a:ea typeface="Segoe UI Light"/>
                <a:cs typeface="Segoe UI Light"/>
              </a:rPr>
              <a:t>Los tipos de datos incorrectos impedirán la creación de determinados cálculos, la derivación de jerarquías o la creación de relaciones adecuadas con otras tablas.</a:t>
            </a:r>
            <a:endParaRPr lang="en-US" b="0" i="0">
              <a:solidFill>
                <a:srgbClr val="D4D4D4"/>
              </a:solidFill>
              <a:effectLst/>
              <a:latin typeface="Segoe UI Light" pitchFamily="34" charset="0"/>
              <a:cs typeface="Segoe UI Light" panose="020B0502040204020203" pitchFamily="34" charset="0"/>
            </a:endParaRPr>
          </a:p>
          <a:p>
            <a:endParaRPr lang="en-US" b="0" i="0">
              <a:effectLst/>
              <a:latin typeface="Segoe UI Light" pitchFamily="34" charset="0"/>
              <a:cs typeface="Segoe UI Light" panose="020B0502040204020203" pitchFamily="34" charset="0"/>
            </a:endParaRPr>
          </a:p>
          <a:p>
            <a:r>
              <a:rPr lang="es-ES" sz="882" b="0" i="0" strike="noStrike" cap="none" baseline="0">
                <a:solidFill>
                  <a:srgbClr val="000000"/>
                </a:solidFill>
                <a:effectLst/>
                <a:latin typeface="Segoe UI Light"/>
                <a:ea typeface="Segoe UI Light"/>
                <a:cs typeface="Segoe UI Light"/>
              </a:rPr>
              <a:t>Por ejemplo, si se intenta calcular la cantidad de pedidos del año hasta la fecha se obtendrá el error siguiente, que indica que el tipo de datos de la columna </a:t>
            </a:r>
            <a:r>
              <a:rPr lang="es-ES" sz="882" b="1" i="0" strike="noStrike" cap="none" baseline="0">
                <a:solidFill>
                  <a:srgbClr val="000000"/>
                </a:solidFill>
                <a:effectLst/>
                <a:latin typeface="Segoe UI Light"/>
                <a:ea typeface="Segoe UI Light"/>
                <a:cs typeface="Segoe UI Light"/>
              </a:rPr>
              <a:t>OrderDate</a:t>
            </a:r>
            <a:r>
              <a:rPr lang="es-ES" sz="882" b="0" i="0" strike="noStrike" cap="none" baseline="0">
                <a:solidFill>
                  <a:srgbClr val="000000"/>
                </a:solidFill>
                <a:effectLst/>
                <a:latin typeface="Segoe UI Light"/>
                <a:ea typeface="Segoe UI Light"/>
                <a:cs typeface="Segoe UI Light"/>
              </a:rPr>
              <a:t> no es de fecha, lo cual es necesario en los cálculos basados en el tiempo.</a:t>
            </a:r>
            <a:endParaRPr lang="en-US" b="0" i="0">
              <a:solidFill>
                <a:srgbClr val="D4D4D4"/>
              </a:solidFill>
              <a:effectLst/>
              <a:latin typeface="Segoe UI Light" pitchFamily="34" charset="0"/>
              <a:cs typeface="Segoe UI Light" panose="020B0502040204020203" pitchFamily="34" charset="0"/>
            </a:endParaRPr>
          </a:p>
          <a:p>
            <a:endParaRPr lang="en-US" b="0" i="0">
              <a:solidFill>
                <a:srgbClr val="D4D4D4"/>
              </a:solidFill>
              <a:effectLst/>
              <a:latin typeface="Segoe UI Light" pitchFamily="34" charset="0"/>
              <a:cs typeface="Segoe UI Light" panose="020B0502040204020203" pitchFamily="34" charset="0"/>
            </a:endParaRPr>
          </a:p>
          <a:p>
            <a:pPr algn="l"/>
            <a:r>
              <a:rPr lang="es-ES" sz="882" b="1" i="0" strike="noStrike" cap="none" baseline="0">
                <a:solidFill>
                  <a:srgbClr val="000000"/>
                </a:solidFill>
                <a:effectLst/>
                <a:latin typeface="Segoe UI Light"/>
                <a:ea typeface="Segoe UI Light"/>
                <a:cs typeface="Segoe UI Light"/>
              </a:rPr>
              <a:t>Cambiar el tipo de datos de las columnas</a:t>
            </a:r>
          </a:p>
          <a:p>
            <a:pPr algn="l"/>
            <a:r>
              <a:rPr lang="es-ES" sz="882" b="0" i="0" strike="noStrike" cap="none" baseline="0">
                <a:solidFill>
                  <a:srgbClr val="000000"/>
                </a:solidFill>
                <a:effectLst/>
                <a:latin typeface="Segoe UI Light"/>
                <a:ea typeface="Segoe UI Light"/>
                <a:cs typeface="Segoe UI Light"/>
              </a:rPr>
              <a:t>El tipo de datos de una columna se puede cambiar en dos lugares: en el Editor de Power Query y en la vista Informe de Power BI Desktop mediante las herramientas de columna. Es mejor cambiar el tipo de datos en el Editor de Power Query antes de cargar los datos.</a:t>
            </a:r>
          </a:p>
          <a:p>
            <a:endParaRPr lang="en-US" b="0" i="0">
              <a:effectLst/>
              <a:latin typeface="Segoe UI Light" pitchFamily="34" charset="0"/>
              <a:cs typeface="Segoe UI Light" panose="020B0502040204020203" pitchFamily="34" charset="0"/>
            </a:endParaRPr>
          </a:p>
          <a:p>
            <a:r>
              <a:rPr lang="es-ES" sz="882" b="0" i="0" strike="noStrike" cap="none" baseline="0">
                <a:solidFill>
                  <a:srgbClr val="000000"/>
                </a:solidFill>
                <a:effectLst/>
                <a:latin typeface="Segoe UI Light"/>
                <a:ea typeface="Segoe UI Light"/>
                <a:cs typeface="Segoe UI Light"/>
              </a:rPr>
              <a:t>Como ocurre con cualquier otro cambio que realice en el Editor de Power Query, el cambio que realice en el tipo de datos de columna se guardará como un paso programado. Este paso se denomina </a:t>
            </a:r>
            <a:r>
              <a:rPr lang="es-ES" sz="882" b="1" i="0" strike="noStrike" cap="none" baseline="0">
                <a:solidFill>
                  <a:srgbClr val="000000"/>
                </a:solidFill>
                <a:effectLst/>
                <a:latin typeface="Segoe UI Light"/>
                <a:ea typeface="Segoe UI Light"/>
                <a:cs typeface="Segoe UI Light"/>
              </a:rPr>
              <a:t>Tipo cambiado</a:t>
            </a:r>
            <a:r>
              <a:rPr lang="es-ES" sz="882" b="0" i="0" strike="noStrike" cap="none" baseline="0">
                <a:solidFill>
                  <a:srgbClr val="000000"/>
                </a:solidFill>
                <a:effectLst/>
                <a:latin typeface="Segoe UI Light"/>
                <a:ea typeface="Segoe UI Light"/>
                <a:cs typeface="Segoe UI Light"/>
              </a:rPr>
              <a:t> y se repetirá cada vez que se actualicen los datos.</a:t>
            </a:r>
            <a:br>
              <a:rPr sz="882"/>
            </a:br>
            <a:endParaRPr lang="en-US" b="0" i="0">
              <a:solidFill>
                <a:srgbClr val="D4D4D4"/>
              </a:solidFill>
              <a:effectLst/>
              <a:latin typeface="Segoe UI Light" pitchFamily="34" charset="0"/>
              <a:cs typeface="Segoe UI Light" panose="020B0502040204020203" pitchFamily="34" charset="0"/>
            </a:endParaRPr>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85988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000000"/>
                </a:solidFill>
                <a:effectLst/>
                <a:latin typeface="Segoe UI Light"/>
                <a:ea typeface="Segoe UI Light"/>
                <a:cs typeface="Segoe UI Light"/>
              </a:rPr>
              <a:t>La capacidad de combinar consultas es eficaz, ya que permite anexar o combinar diferentes tablas o consultas. Se pueden combinar tablas en una sola en las circunstancias siguientes: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Existen demasiadas tablas, lo que dificulta la navegación por un modelo de datos demasiado complicado.</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Varias tablas tienen un rol parecido.</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Una tabla solo tiene una o dos columnas que se pueden ajustar en una tabla diferente.</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Se quieren usar varias columnas de tablas diferentes en una columna personalizada.</a:t>
            </a:r>
          </a:p>
          <a:p>
            <a:endParaRPr lang="en-US">
              <a:latin typeface="Segoe UI Light" pitchFamily="34" charset="0"/>
              <a:cs typeface="Segoe UI Light" panose="020B0502040204020203" pitchFamily="34" charset="0"/>
            </a:endParaRPr>
          </a:p>
          <a:p>
            <a:r>
              <a:rPr lang="es-ES" sz="882" b="0" i="0" strike="noStrike" cap="none" baseline="0">
                <a:solidFill>
                  <a:srgbClr val="000000"/>
                </a:solidFill>
                <a:effectLst/>
                <a:latin typeface="Segoe UI Light"/>
                <a:ea typeface="Segoe UI Light"/>
                <a:cs typeface="Segoe UI Light"/>
              </a:rPr>
              <a:t>Se pueden combinar las tablas de dos maneras diferentes: combinación y anexo.</a:t>
            </a:r>
          </a:p>
          <a:p>
            <a:endParaRPr lang="en-US" b="0" i="0">
              <a:effectLst/>
              <a:latin typeface="Segoe UI Light" pitchFamily="34" charset="0"/>
              <a:cs typeface="Segoe UI Light" panose="020B0502040204020203" pitchFamily="34" charset="0"/>
            </a:endParaRPr>
          </a:p>
          <a:p>
            <a:r>
              <a:rPr lang="es-ES" sz="882" b="1" i="0" strike="noStrike" cap="none" baseline="0">
                <a:solidFill>
                  <a:srgbClr val="000000"/>
                </a:solidFill>
                <a:effectLst/>
                <a:latin typeface="Segoe UI Light"/>
                <a:ea typeface="Segoe UI Light"/>
                <a:cs typeface="Segoe UI Light"/>
              </a:rPr>
              <a:t>Anexión</a:t>
            </a:r>
            <a:r>
              <a:rPr lang="es-ES" sz="882" b="0" i="0" strike="noStrike" cap="none" baseline="0">
                <a:solidFill>
                  <a:srgbClr val="000000"/>
                </a:solidFill>
                <a:effectLst/>
                <a:latin typeface="Segoe UI Light"/>
                <a:ea typeface="Segoe UI Light"/>
                <a:cs typeface="Segoe UI Light"/>
              </a:rPr>
              <a:t>:</a:t>
            </a:r>
          </a:p>
          <a:p>
            <a:r>
              <a:rPr lang="es-ES" sz="882" b="0" i="0" strike="noStrike" cap="none" baseline="0">
                <a:solidFill>
                  <a:srgbClr val="000000"/>
                </a:solidFill>
                <a:effectLst/>
                <a:latin typeface="Segoe UI Light"/>
                <a:ea typeface="Segoe UI Light"/>
                <a:cs typeface="Segoe UI Light"/>
              </a:rPr>
              <a:t>Al anexar consultas, se agregarán filas de datos a otra tabla o consulta. Por ejemplo, se podrían tener dos tablas, una con 300 filas y otra con 100, y al anexar las consultas, acabará con 400 filas. </a:t>
            </a:r>
            <a:r>
              <a:rPr lang="es-ES" sz="882" b="1" i="0" strike="noStrike" cap="none" baseline="0">
                <a:solidFill>
                  <a:srgbClr val="000000"/>
                </a:solidFill>
                <a:effectLst/>
                <a:latin typeface="Segoe UI Light"/>
                <a:ea typeface="Segoe UI Light"/>
                <a:cs typeface="Segoe UI Light"/>
              </a:rPr>
              <a:t>La acción de anexar consultas NO elimina los duplicados. </a:t>
            </a:r>
          </a:p>
          <a:p>
            <a:endParaRPr lang="en-US" b="0" i="0">
              <a:effectLst/>
              <a:latin typeface="Segoe UI Light" pitchFamily="34" charset="0"/>
              <a:cs typeface="Segoe UI Light" panose="020B0502040204020203" pitchFamily="34" charset="0"/>
            </a:endParaRPr>
          </a:p>
          <a:p>
            <a:r>
              <a:rPr lang="es-ES" sz="882" b="1" i="0" strike="noStrike" cap="none" baseline="0">
                <a:solidFill>
                  <a:srgbClr val="000000"/>
                </a:solidFill>
                <a:effectLst/>
                <a:latin typeface="Segoe UI Light"/>
                <a:ea typeface="Segoe UI Light"/>
                <a:cs typeface="Segoe UI Light"/>
              </a:rPr>
              <a:t>Si las columnas de las consultas de origen no coinciden exactamente: </a:t>
            </a:r>
            <a:r>
              <a:rPr lang="es-ES" sz="882" b="0" i="0" strike="noStrike" cap="none" baseline="0">
                <a:solidFill>
                  <a:srgbClr val="404040"/>
                </a:solidFill>
                <a:effectLst/>
                <a:latin typeface="Segoe UI Light"/>
                <a:ea typeface="Segoe UI Light"/>
                <a:cs typeface="Segoe UI Light"/>
              </a:rPr>
              <a:t>la acción de anexar funciona mejor cuando las columnas coinciden exactamente; si las columnas de las consultas de origen son diferentes, anexar sigue funcionando, pero se creará una columna en la salida por cada columna nueva; si uno de los orígenes no tiene esa columna, el valor de la celda de esa columna para esas filas será null.</a:t>
            </a:r>
            <a:endParaRPr lang="en-US">
              <a:latin typeface="Segoe UI Light" pitchFamily="34" charset="0"/>
              <a:cs typeface="Segoe UI Light" panose="020B0502040204020203" pitchFamily="34" charset="0"/>
            </a:endParaRPr>
          </a:p>
          <a:p>
            <a:endParaRPr lang="en-US">
              <a:latin typeface="Segoe UI Light" pitchFamily="34" charset="0"/>
              <a:cs typeface="Segoe UI Light" panose="020B0502040204020203" pitchFamily="34" charset="0"/>
            </a:endParaRPr>
          </a:p>
          <a:p>
            <a:r>
              <a:rPr lang="es-ES" sz="882" b="1" i="0" strike="noStrike" cap="none" baseline="0">
                <a:solidFill>
                  <a:srgbClr val="000000"/>
                </a:solidFill>
                <a:effectLst/>
                <a:latin typeface="Segoe UI Light"/>
                <a:ea typeface="Segoe UI Light"/>
                <a:cs typeface="Segoe UI Light"/>
              </a:rPr>
              <a:t>Combinar</a:t>
            </a:r>
            <a:r>
              <a:rPr lang="es-ES" sz="882" b="0" i="0" strike="noStrike" cap="none" baseline="0">
                <a:solidFill>
                  <a:srgbClr val="000000"/>
                </a:solidFill>
                <a:effectLst/>
                <a:latin typeface="Segoe UI Light"/>
                <a:ea typeface="Segoe UI Light"/>
                <a:cs typeface="Segoe UI Light"/>
              </a:rPr>
              <a:t>: </a:t>
            </a:r>
          </a:p>
          <a:p>
            <a:r>
              <a:rPr lang="es-ES" sz="882" b="0" i="0" strike="noStrike" cap="none" baseline="0">
                <a:solidFill>
                  <a:srgbClr val="000000"/>
                </a:solidFill>
                <a:effectLst/>
                <a:latin typeface="Segoe UI Light"/>
                <a:ea typeface="Segoe UI Light"/>
                <a:cs typeface="Segoe UI Light"/>
              </a:rPr>
              <a:t>Al combinar consultas, lo que se hace es combinar los datos de varias tablas en una tomando como base una columna común entre ellas. Este proceso es similar a la cláusula JOIN en SQL. Básicamente se agregarán columnas de una tabla (o consulta) a otra. Para combinar dos tablas, se debe tener una columna que sea la clave entre las dos.</a:t>
            </a:r>
          </a:p>
          <a:p>
            <a:endParaRPr lang="en-US" b="0" i="0">
              <a:effectLst/>
              <a:latin typeface="Segoe UI Light" pitchFamily="34" charset="0"/>
              <a:cs typeface="Segoe UI Light" panose="020B0502040204020203" pitchFamily="34" charset="0"/>
            </a:endParaRPr>
          </a:p>
          <a:p>
            <a:pPr algn="l"/>
            <a:r>
              <a:rPr lang="es-ES" sz="882" b="0" i="0" strike="noStrike" cap="none" baseline="0">
                <a:solidFill>
                  <a:srgbClr val="000000"/>
                </a:solidFill>
                <a:effectLst/>
                <a:latin typeface="Segoe UI Light"/>
                <a:ea typeface="Segoe UI Light"/>
                <a:cs typeface="Segoe UI Light"/>
              </a:rPr>
              <a:t>Además puede elegir cómo combinar las dos tablas, un proceso que también es similar a las instrucciones JOIN en SQL. Entre las opciones de combinación se incluyen las siguientes:</a:t>
            </a: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Externa izquierda</a:t>
            </a:r>
            <a:r>
              <a:rPr lang="es-ES" sz="882" b="0" i="0" strike="noStrike" cap="none" baseline="0">
                <a:solidFill>
                  <a:srgbClr val="000000"/>
                </a:solidFill>
                <a:effectLst/>
                <a:latin typeface="Segoe UI Light"/>
                <a:ea typeface="Segoe UI Light"/>
                <a:cs typeface="Segoe UI Light"/>
              </a:rPr>
              <a:t>: muestra todas las filas de la primera tabla y solo las filas coincidentes de la segunda.</a:t>
            </a: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Externa completa</a:t>
            </a:r>
            <a:r>
              <a:rPr lang="es-ES" sz="882" b="0" i="0" strike="noStrike" cap="none" baseline="0">
                <a:solidFill>
                  <a:srgbClr val="000000"/>
                </a:solidFill>
                <a:effectLst/>
                <a:latin typeface="Segoe UI Light"/>
                <a:ea typeface="Segoe UI Light"/>
                <a:cs typeface="Segoe UI Light"/>
              </a:rPr>
              <a:t>: muestra todas las filas de ambas tablas.</a:t>
            </a:r>
          </a:p>
          <a:p>
            <a:pPr marL="171450" indent="-171450" algn="l">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Interna</a:t>
            </a:r>
            <a:r>
              <a:rPr lang="es-ES" sz="882" b="0" i="0" strike="noStrike" cap="none" baseline="0">
                <a:solidFill>
                  <a:srgbClr val="000000"/>
                </a:solidFill>
                <a:effectLst/>
                <a:latin typeface="Segoe UI Light"/>
                <a:ea typeface="Segoe UI Light"/>
                <a:cs typeface="Segoe UI Light"/>
              </a:rPr>
              <a:t>: muestra las filas coincidentes entre las dos tablas.</a:t>
            </a:r>
          </a:p>
          <a:p>
            <a:pPr algn="l"/>
            <a:endParaRPr lang="en-US" b="0" i="0">
              <a:effectLst/>
              <a:latin typeface="Segoe UI Light" pitchFamily="34" charset="0"/>
              <a:cs typeface="Segoe UI Light" panose="020B0502040204020203" pitchFamily="34" charset="0"/>
            </a:endParaRP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349433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1" i="0" strike="noStrike" cap="none" baseline="0">
                <a:solidFill>
                  <a:srgbClr val="000000"/>
                </a:solidFill>
                <a:effectLst/>
                <a:latin typeface="Segoe UI Light"/>
                <a:ea typeface="Segoe UI Light"/>
                <a:cs typeface="Segoe UI Light"/>
              </a:rPr>
              <a:t>Anulación de dinamización de columnas</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es-ES" sz="882" b="0" i="0" strike="noStrike" cap="none" baseline="0">
                <a:solidFill>
                  <a:srgbClr val="000000"/>
                </a:solidFill>
                <a:effectLst/>
                <a:latin typeface="Segoe UI Light"/>
                <a:ea typeface="Segoe UI Light"/>
                <a:cs typeface="Segoe UI Light"/>
              </a:rPr>
              <a:t>Si anulamos la dinamización de la tabla, se toman todas las filas distintas en el nombre de categoría y se convierten en columnas.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La anulación de dinamización es una característica útil de Power BI. Se puede usar esta característica con datos de cualquier origen de datos, pero lo más frecuente es usarlo al importar datos desde Excel.  La anulación de dinamización simplifica el proceso de creación de medidas DAX en los datos posteriormente. Al completar este proceso, </a:t>
            </a:r>
          </a:p>
          <a:p>
            <a:endParaRPr lang="en-US"/>
          </a:p>
          <a:p>
            <a:pPr algn="l"/>
            <a:r>
              <a:rPr lang="es-ES" sz="882" b="0" i="0" strike="noStrike" cap="none" baseline="0">
                <a:solidFill>
                  <a:srgbClr val="000000"/>
                </a:solidFill>
                <a:effectLst/>
                <a:latin typeface="Segoe UI Light"/>
                <a:ea typeface="Segoe UI Light"/>
                <a:cs typeface="Segoe UI Light"/>
              </a:rPr>
              <a:t>Si los datos a los que se van a dar forma son planos (es decir, tienen mucho detalle pero no se organizan ni agrupan de ninguna manera), la falta de estructura puede complicar la capacidad de identificar patrones en estos datos. Puede usar la característica Columna dinámica para convertir los datos planos en una tabla que contenga un valor agregado para cada valor único de una columna. </a:t>
            </a:r>
          </a:p>
          <a:p>
            <a:pPr algn="l"/>
            <a:endParaRPr lang="en-US"/>
          </a:p>
          <a:p>
            <a:pPr algn="l"/>
            <a:r>
              <a:rPr lang="es-ES" sz="882" b="1" i="0" strike="noStrike" cap="none" baseline="0">
                <a:solidFill>
                  <a:srgbClr val="000000"/>
                </a:solidFill>
                <a:effectLst/>
                <a:latin typeface="Segoe UI Light"/>
                <a:ea typeface="Segoe UI Light"/>
                <a:cs typeface="Segoe UI Light"/>
              </a:rPr>
              <a:t>Columnas dinámicas</a:t>
            </a:r>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Si los datos a los que se van a dar forma son planos (es decir, tienen mucho detalle pero no se organizan ni agrupan de ninguna manera), la falta de estructura puede complicar la capacidad de identificar patrones en estos datos.</a:t>
            </a:r>
          </a:p>
          <a:p>
            <a:pPr marL="171450" indent="-171450" algn="l">
              <a:buFont typeface="Arial" panose="020B0604020202020204" pitchFamily="34" charset="0"/>
              <a:buChar char="•"/>
            </a:pPr>
            <a:endParaRPr lang="en-US"/>
          </a:p>
          <a:p>
            <a:pPr marL="171450" indent="-171450" algn="l">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Puede usar la característica Columna dinámica para convertir los datos planos en una tabla que contenga un valor agregado para cada valor único de una columna. Por ejemplo, es posible que quiera usar esta característica para resumir los datos mediante funciones matemáticas diferentes, como Recuento, Mínimo, Máximo, Mediana, Media o Suma.</a:t>
            </a:r>
          </a:p>
          <a:p>
            <a:pPr algn="l"/>
            <a:endParaRPr lang="en-US"/>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2770415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28.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30.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6.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46.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 Id="rId4" Type="http://schemas.openxmlformats.org/officeDocument/2006/relationships/image" Target="../media/image58.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6" name="Straight Connector 5" descr="Microsoft Certification renewal process flow">
            <a:extLst>
              <a:ext uri="{FF2B5EF4-FFF2-40B4-BE49-F238E27FC236}">
                <a16:creationId xmlns:a16="http://schemas.microsoft.com/office/drawing/2014/main" id="{94949B54-AC8A-DAA7-417A-3F0362E9E6C9}"/>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3625065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1696125167"/>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69001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9879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9778109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2292032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4" name="Rectangle 3">
            <a:extLst>
              <a:ext uri="{FF2B5EF4-FFF2-40B4-BE49-F238E27FC236}">
                <a16:creationId xmlns:a16="http://schemas.microsoft.com/office/drawing/2014/main" id="{2B26BED2-9032-B102-BC90-AFA248B1C794}"/>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23437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4930657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160" userDrawn="1">
          <p15:clr>
            <a:srgbClr val="954F72"/>
          </p15:clr>
        </p15:guide>
        <p15:guide id="41" pos="3768" userDrawn="1">
          <p15:clr>
            <a:srgbClr val="954F72"/>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918537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66944816"/>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980691874"/>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071818451"/>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2131777"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ct val="0"/>
              </a:spcBef>
              <a:buNone/>
              <a:defRPr sz="18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5" name="Rectangle: Single Corner Rounded 4">
            <a:extLst>
              <a:ext uri="{FF2B5EF4-FFF2-40B4-BE49-F238E27FC236}">
                <a16:creationId xmlns:a16="http://schemas.microsoft.com/office/drawing/2014/main" id="{EFC4A9E0-83E9-2A2E-2A2B-1BBA78275CAF}"/>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54970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7796262"/>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ct val="0"/>
              </a:spcBef>
              <a:buNone/>
              <a:defRPr sz="18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65159988"/>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extLst>
                <a:ext uri="{28A0092B-C50C-407E-A947-70E740481C1C}">
                  <a14:useLocalDpi xmlns:a14="http://schemas.microsoft.com/office/drawing/2010/main" val="0"/>
                </a:ext>
              </a:extLst>
            </a:blip>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386887981"/>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ct val="0"/>
              </a:spcBef>
              <a:buNone/>
              <a:defRPr sz="18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867939282"/>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extLst>
                <a:ext uri="{28A0092B-C50C-407E-A947-70E740481C1C}">
                  <a14:useLocalDpi xmlns:a14="http://schemas.microsoft.com/office/drawing/2010/main" val="0"/>
                </a:ext>
              </a:extLst>
            </a:blip>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33652548"/>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051187563"/>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7" name="Rectangle: Single Corner Rounded 6">
            <a:extLst>
              <a:ext uri="{FF2B5EF4-FFF2-40B4-BE49-F238E27FC236}">
                <a16:creationId xmlns:a16="http://schemas.microsoft.com/office/drawing/2014/main" id="{9246017A-ACBC-F540-9F24-A117C601D86A}"/>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8798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8" name="Rectangle 7">
            <a:extLst>
              <a:ext uri="{FF2B5EF4-FFF2-40B4-BE49-F238E27FC236}">
                <a16:creationId xmlns:a16="http://schemas.microsoft.com/office/drawing/2014/main" id="{6EF7C8E5-EEBC-1714-FB3D-2A9F48D98F17}"/>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9642D10D-6C36-D79B-DB85-4ACFAB60F31F}"/>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DFD4DFC3-5104-3857-52A3-963652EF29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Tree>
    <p:extLst>
      <p:ext uri="{BB962C8B-B14F-4D97-AF65-F5344CB8AC3E}">
        <p14:creationId xmlns:p14="http://schemas.microsoft.com/office/powerpoint/2010/main" val="11611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5622942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19578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6327179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Rounded Rectangle 3_1">
            <a:extLst>
              <a:ext uri="{FF2B5EF4-FFF2-40B4-BE49-F238E27FC236}">
                <a16:creationId xmlns:a16="http://schemas.microsoft.com/office/drawing/2014/main" id="{8A63E049-DD23-3A25-70A1-D1EEE2712C85}"/>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0580796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BECE6B90-61C2-F1DD-FE56-5BE2AB956F6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4A4B38C-8AB5-5C87-B042-ECAA4EFED483}"/>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1D6298F-2290-20F6-9A63-BED0A6487B89}"/>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5C6B2594-E48C-1BBF-0E4C-8AA44A1BCECB}"/>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778317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568" userDrawn="1">
          <p15:clr>
            <a:srgbClr val="954F72"/>
          </p15:clr>
        </p15:guide>
        <p15:guide id="41" pos="5712" userDrawn="1">
          <p15:clr>
            <a:srgbClr val="954F7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DF387DA-17D1-561A-CB61-497492A75E7A}"/>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B70F9EA2-499B-FC62-F1E0-5049A02BDA00}"/>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7422224E-C80E-74FC-8C28-FF5F168706D7}"/>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EE68CC6-7756-3099-F6C7-C2AA4259E00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2674513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3" name="Graphic 2">
            <a:extLst>
              <a:ext uri="{FF2B5EF4-FFF2-40B4-BE49-F238E27FC236}">
                <a16:creationId xmlns:a16="http://schemas.microsoft.com/office/drawing/2014/main" id="{026ED814-1684-FDC2-0D71-68AA43874F6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446132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C9087F24-3C44-3B67-7277-0B3ADB14A4B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7165056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14736920"/>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22877544"/>
      </p:ext>
    </p:extLst>
  </p:cSld>
  <p:clrMapOvr>
    <a:masterClrMapping/>
  </p:clrMapOvr>
  <p:transition>
    <p:fade/>
  </p:transition>
  <p:hf sldNum="0" hdr="0" dt="0"/>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916BB238-47C1-FE60-E9ED-00CE0BE353DF}"/>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1725630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EAB006E3-2EB3-2117-0090-F151853F081E}"/>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287506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698455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76349"/>
      </p:ext>
    </p:extLst>
  </p:cSld>
  <p:clrMapOvr>
    <a:masterClrMapping/>
  </p:clrMapOvr>
  <p:transition>
    <p:fade/>
  </p:transition>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879043"/>
      </p:ext>
    </p:extLst>
  </p:cSld>
  <p:clrMapOvr>
    <a:masterClrMapping/>
  </p:clrMapOvr>
  <p:transition>
    <p:fade/>
  </p:transition>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0037"/>
      </p:ext>
    </p:extLst>
  </p:cSld>
  <p:clrMapOvr>
    <a:masterClrMapping/>
  </p:clrMapOvr>
  <p:transition>
    <p:fade/>
  </p:transition>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51FA5CA1-B04C-ADEA-1789-C319DC3CC6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2762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pic>
        <p:nvPicPr>
          <p:cNvPr id="4" name="MS logo gray - EMF">
            <a:extLst>
              <a:ext uri="{FF2B5EF4-FFF2-40B4-BE49-F238E27FC236}">
                <a16:creationId xmlns:a16="http://schemas.microsoft.com/office/drawing/2014/main" id="{D3CC5006-AC39-25D2-43EE-0585BEB93B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904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017651"/>
      </p:ext>
    </p:extLst>
  </p:cSld>
  <p:clrMapOvr>
    <a:masterClrMapping/>
  </p:clrMapOvr>
  <p:transition>
    <p:fade/>
  </p:transition>
  <p:hf sldNum="0" hd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128966"/>
      </p:ext>
    </p:extLst>
  </p:cSld>
  <p:clrMapOvr>
    <a:masterClrMapping/>
  </p:clrMapOvr>
  <p:transition>
    <p:fade/>
  </p:transition>
  <p:hf sldNum="0"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p:nvSpPr>
        <p:spPr>
          <a:xfrm>
            <a:off x="584200" y="3691375"/>
            <a:ext cx="4630006" cy="914400"/>
          </a:xfrm>
          <a:prstGeom prst="rect">
            <a:avLst/>
          </a:prstGeom>
          <a:noFill/>
        </p:spPr>
        <p:txBody>
          <a:bodyPr wrap="square" lIns="0" tIns="0" rIns="0" bIns="0" rtlCol="0">
            <a:spAutoFit/>
          </a:bodyPr>
          <a:lstStyle>
            <a:defPPr>
              <a:defRPr lang="en-US"/>
            </a:defPPr>
          </a:lstStyle>
          <a:p>
            <a:pPr marL="0" indent="0">
              <a:buNone/>
            </a:pPr>
            <a:r>
              <a:rPr lang="es-ES" sz="2000" b="0" i="0" strike="noStrike" cap="none" baseline="0">
                <a:solidFill>
                  <a:srgbClr val="000000"/>
                </a:solidFill>
                <a:effectLst/>
                <a:latin typeface="Segoe UI"/>
                <a:ea typeface="Segoe UI"/>
                <a:cs typeface="Segoe UI"/>
              </a:rPr>
              <a:t>Realice ejercicios de aprendizaje interactivos, vea vídeos y ponga en práctica sus nuevas aptitudes.</a:t>
            </a:r>
          </a:p>
        </p:txBody>
      </p:sp>
    </p:spTree>
    <p:extLst>
      <p:ext uri="{BB962C8B-B14F-4D97-AF65-F5344CB8AC3E}">
        <p14:creationId xmlns:p14="http://schemas.microsoft.com/office/powerpoint/2010/main" val="99218937"/>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801369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27A6130F-151B-E7A4-7D6A-A00CC7C197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DC2D58BB-6A7B-08BB-6DA1-1482224875C4}"/>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BC4B50E0-6791-02B5-01BA-862BBE0DE53E}"/>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1610150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Picture 3">
            <a:extLst>
              <a:ext uri="{FF2B5EF4-FFF2-40B4-BE49-F238E27FC236}">
                <a16:creationId xmlns:a16="http://schemas.microsoft.com/office/drawing/2014/main" id="{ED2CC58F-2833-2BFC-78D5-1D360BAF4E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Tree>
    <p:extLst>
      <p:ext uri="{BB962C8B-B14F-4D97-AF65-F5344CB8AC3E}">
        <p14:creationId xmlns:p14="http://schemas.microsoft.com/office/powerpoint/2010/main" val="232956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98E747F5-2B3E-7D12-BA3E-ABF1F41F08DE}"/>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639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59C213D8-D99B-E03F-A995-F70B8B51B6CB}"/>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749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C4032A11-3F38-7E7A-6D0B-904E6DA5BBAD}"/>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Footer Placeholder 2">
            <a:extLst>
              <a:ext uri="{FF2B5EF4-FFF2-40B4-BE49-F238E27FC236}">
                <a16:creationId xmlns:a16="http://schemas.microsoft.com/office/drawing/2014/main" id="{B8D34AEA-1D01-81D9-F395-7CEA79AFB621}"/>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561113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E4E12AF7-7EB4-70B8-71A4-7CE125637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2">
            <a:extLst>
              <a:ext uri="{FF2B5EF4-FFF2-40B4-BE49-F238E27FC236}">
                <a16:creationId xmlns:a16="http://schemas.microsoft.com/office/drawing/2014/main" id="{DF9A0867-F740-B0AF-A114-43659FABE457}"/>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5981368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09437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79653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21843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8618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60975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214822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7431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23199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68973D70-3367-1595-7280-4881B4B364CD}"/>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24128731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34321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55164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562983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01241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84082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Rectangle 3">
            <a:extLst>
              <a:ext uri="{FF2B5EF4-FFF2-40B4-BE49-F238E27FC236}">
                <a16:creationId xmlns:a16="http://schemas.microsoft.com/office/drawing/2014/main" id="{B0A48AE2-0EE7-46AB-2203-913689B76F39}"/>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05082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4256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64769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829610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77465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64621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69287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Rectangle 2">
            <a:extLst>
              <a:ext uri="{FF2B5EF4-FFF2-40B4-BE49-F238E27FC236}">
                <a16:creationId xmlns:a16="http://schemas.microsoft.com/office/drawing/2014/main" id="{CF9F13EC-9B61-8510-F9B0-AB577A2B1C8A}"/>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Single Corner Rounded 3">
            <a:extLst>
              <a:ext uri="{FF2B5EF4-FFF2-40B4-BE49-F238E27FC236}">
                <a16:creationId xmlns:a16="http://schemas.microsoft.com/office/drawing/2014/main" id="{7184DCB5-B5F4-2D9D-4381-72A294F13FE7}"/>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2">
            <a:extLst>
              <a:ext uri="{FF2B5EF4-FFF2-40B4-BE49-F238E27FC236}">
                <a16:creationId xmlns:a16="http://schemas.microsoft.com/office/drawing/2014/main" id="{D16333DB-FC15-36E9-32D2-B4EE95588386}"/>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10" name="Group 9">
            <a:extLst>
              <a:ext uri="{FF2B5EF4-FFF2-40B4-BE49-F238E27FC236}">
                <a16:creationId xmlns:a16="http://schemas.microsoft.com/office/drawing/2014/main" id="{017D36B4-D249-ABD7-EEDE-B8152ADED563}"/>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1" name="Oval 10">
              <a:extLst>
                <a:ext uri="{FF2B5EF4-FFF2-40B4-BE49-F238E27FC236}">
                  <a16:creationId xmlns:a16="http://schemas.microsoft.com/office/drawing/2014/main" id="{D480F4EC-8611-24EB-7745-FCFFC7540AD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14B2DFD8-FBB2-996E-417B-C75060A06A09}"/>
                </a:ext>
              </a:extLst>
            </p:cNvPr>
            <p:cNvPicPr/>
            <p:nvPr/>
          </p:nvPicPr>
          <p:blipFill>
            <a:blip r:embed="rId2">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2513564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Rectangle 2">
            <a:extLst>
              <a:ext uri="{FF2B5EF4-FFF2-40B4-BE49-F238E27FC236}">
                <a16:creationId xmlns:a16="http://schemas.microsoft.com/office/drawing/2014/main" id="{745E95A1-C0F4-CB02-6E8B-5F52C9E36D2F}"/>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7170516B-7966-1A74-FEDF-335F0E6AF1B4}"/>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8" name="Rectangle: Single Corner Rounded 7">
            <a:extLst>
              <a:ext uri="{FF2B5EF4-FFF2-40B4-BE49-F238E27FC236}">
                <a16:creationId xmlns:a16="http://schemas.microsoft.com/office/drawing/2014/main" id="{A886BCA5-BC16-29F3-02CE-7761415D31B5}"/>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2436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8CB5E21C-6190-F73F-8B69-9B3A9550A7B1}"/>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4DB9690C-0D77-231C-8F52-1DCDB11DEE95}"/>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9DAE7C7C-4C2B-ED72-88D8-C41EA08DF9A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13" name="Footer Placeholder 2">
            <a:extLst>
              <a:ext uri="{FF2B5EF4-FFF2-40B4-BE49-F238E27FC236}">
                <a16:creationId xmlns:a16="http://schemas.microsoft.com/office/drawing/2014/main" id="{AB19DD4E-273A-06C4-C5B5-C586CCCDCAD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734737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18419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000712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501149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Rounded Rectangle 3_1">
            <a:extLst>
              <a:ext uri="{FF2B5EF4-FFF2-40B4-BE49-F238E27FC236}">
                <a16:creationId xmlns:a16="http://schemas.microsoft.com/office/drawing/2014/main" id="{29CCE753-137F-5C34-E3DF-9BB47CDF56A5}"/>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3988493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C9A08A91-2F2F-0FD0-D9ED-8F3053B11089}"/>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0B38134F-C641-3DC7-A9D8-28BA4D4235B1}"/>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987CD90D-8E9F-C6E3-3976-FBE8327680B9}"/>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4BFBE9DF-E7BE-F03E-AAD5-3ABBC23240DF}"/>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570717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4" name="Graphic 3">
            <a:extLst>
              <a:ext uri="{FF2B5EF4-FFF2-40B4-BE49-F238E27FC236}">
                <a16:creationId xmlns:a16="http://schemas.microsoft.com/office/drawing/2014/main" id="{5CFF8733-69F9-1C2A-DE0D-1F11BC98F86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3201258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B61B4061-5611-5E03-F10D-7F1273401A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3568691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9B7E8B8B-4148-B377-70CD-86F44516985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18639384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3C54EEBD-C83E-F0E4-0940-35C786C18917}"/>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570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407565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9040572D-5863-DFFA-B8CB-A40AE1A4257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008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A2DD5C41-D63D-1DDE-1E05-F4808D513B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5004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ct val="0"/>
              </a:spcBef>
              <a:buNone/>
              <a:defRPr sz="1600" spc="0" baseline="0">
                <a:solidFill>
                  <a:schemeClr val="bg1"/>
                </a:solidFill>
                <a:latin typeface="+mn-lt"/>
                <a:cs typeface="Segoe UI"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Microsoft confidential</a:t>
            </a:r>
          </a:p>
        </p:txBody>
      </p:sp>
    </p:spTree>
    <p:extLst>
      <p:ext uri="{BB962C8B-B14F-4D97-AF65-F5344CB8AC3E}">
        <p14:creationId xmlns:p14="http://schemas.microsoft.com/office/powerpoint/2010/main" val="2518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208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996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LearningPath2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Graphic 3">
            <a:extLst>
              <a:ext uri="{FF2B5EF4-FFF2-40B4-BE49-F238E27FC236}">
                <a16:creationId xmlns:a16="http://schemas.microsoft.com/office/drawing/2014/main" id="{7DE894E4-791C-907F-1385-BF33ADCFFE2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6534877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7064">
          <p15:clr>
            <a:srgbClr val="FBAE40"/>
          </p15:clr>
        </p15:guide>
        <p15:guide id="41" orient="horz" pos="363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A269FF4-C5D1-0476-890C-2DB41A1CB4C2}"/>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CEFDFFF-12AC-F152-189D-FD94FA8CD9CE}"/>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069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6D7BEEA7-F27B-ADB7-4ECD-9F55516B7125}"/>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C9069AC-5F2D-5109-148A-707802FA5F48}"/>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90508A9-7BEB-2B27-9161-D6646ABA346C}"/>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5481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3" name="Straight Connector 2">
            <a:extLst>
              <a:ext uri="{FF2B5EF4-FFF2-40B4-BE49-F238E27FC236}">
                <a16:creationId xmlns:a16="http://schemas.microsoft.com/office/drawing/2014/main" id="{DE7BBDC0-7CA8-9082-3192-F316EEA95FBA}"/>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84DF7C1-8B98-4E46-BE39-773856396547}"/>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1F230E-9F68-0BF8-A549-82D9955E610B}"/>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E3D329-5F62-88B9-43DB-36EFE6AEF9B6}"/>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762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4938FD35-D1A2-1C26-CD21-78ADE5C80E08}"/>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057C9119-E527-6EC2-B479-9A2D69C9BD4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399BE26C-DDC3-E533-BBA9-4B602622B44E}"/>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E8DDB113-E00E-3C88-7354-2DB7EF2FC0FB}"/>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631053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40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797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p:nvSpPr>
        <p:spPr>
          <a:xfrm>
            <a:off x="584200" y="3691375"/>
            <a:ext cx="4630006" cy="914400"/>
          </a:xfrm>
          <a:prstGeom prst="rect">
            <a:avLst/>
          </a:prstGeom>
          <a:noFill/>
        </p:spPr>
        <p:txBody>
          <a:bodyPr wrap="square" lIns="0" tIns="0" rIns="0" bIns="0" rtlCol="0">
            <a:spAutoFit/>
          </a:bodyPr>
          <a:lstStyle>
            <a:defPPr>
              <a:defRPr lang="en-US"/>
            </a:defPPr>
          </a:lstStyle>
          <a:p>
            <a:pPr marL="0" indent="0">
              <a:buNone/>
            </a:pPr>
            <a:r>
              <a:rPr lang="es-ES" sz="2000" b="0" i="0" strike="noStrike" cap="none" baseline="0">
                <a:solidFill>
                  <a:srgbClr val="000000"/>
                </a:solidFill>
                <a:effectLst/>
                <a:latin typeface="Segoe UI"/>
                <a:ea typeface="Segoe UI"/>
                <a:cs typeface="Segoe UI"/>
              </a:rPr>
              <a:t>Realice ejercicios de aprendizaje interactivos, vea vídeos y ponga en práctica sus nuevas aptitudes.</a:t>
            </a:r>
          </a:p>
        </p:txBody>
      </p:sp>
    </p:spTree>
    <p:extLst>
      <p:ext uri="{BB962C8B-B14F-4D97-AF65-F5344CB8AC3E}">
        <p14:creationId xmlns:p14="http://schemas.microsoft.com/office/powerpoint/2010/main" val="334601996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sz="3200"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922779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ct val="0"/>
              </a:spcBef>
              <a:buNone/>
              <a:defRPr sz="18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726353"/>
          </a:xfrm>
          <a:prstGeom prst="rect">
            <a:avLst/>
          </a:prstGeom>
        </p:spPr>
        <p:txBody>
          <a:bodyPr wrap="square">
            <a:spAutoFit/>
          </a:bodyPr>
          <a:lstStyle>
            <a:lvl1pPr marL="137160" indent="-137160">
              <a:buFont typeface="Arial" panose="020B0604020202020204" pitchFamily="34" charset="0"/>
              <a:buChar char="•"/>
              <a:defRPr sz="1600">
                <a:solidFill>
                  <a:schemeClr val="tx1"/>
                </a:solidFill>
              </a:defRPr>
            </a:lvl1pPr>
            <a:lvl2pPr marL="265176" indent="-128016">
              <a:buFont typeface="Arial" panose="020B0604020202020204" pitchFamily="34" charset="0"/>
              <a:buChar char="•"/>
              <a:defRPr sz="1400">
                <a:solidFill>
                  <a:schemeClr val="tx1"/>
                </a:solidFill>
              </a:defRPr>
            </a:lvl2pPr>
            <a:lvl3pPr marL="384048" indent="-118872">
              <a:buFont typeface="Arial" panose="020B0604020202020204" pitchFamily="34" charset="0"/>
              <a:buChar char="•"/>
              <a:defRPr sz="1200">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9204946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66611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45158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8438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74398"/>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24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07515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12008"/>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20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12008"/>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20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564950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046349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97097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37453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69332"/>
          </a:xfrm>
          <a:prstGeom prst="rect">
            <a:avLst/>
          </a:prstGeo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0806653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69332"/>
          </a:xfrm>
          <a:prstGeom prst="rect">
            <a:avLst/>
          </a:prstGeo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1071062"/>
          </a:xfrm>
          <a:prstGeom prst="rect">
            <a:avLst/>
          </a:prstGeom>
        </p:spPr>
        <p:txBody>
          <a:bodyPr wrap="square">
            <a:spAutoFit/>
          </a:bodyPr>
          <a:lstStyle>
            <a:lvl1pPr marL="137160" indent="-137160">
              <a:buFont typeface="Arial" panose="020B0604020202020204" pitchFamily="34" charset="0"/>
              <a:buChar char="•"/>
              <a:defRPr sz="2400">
                <a:solidFill>
                  <a:schemeClr val="tx1"/>
                </a:solidFill>
              </a:defRPr>
            </a:lvl1pPr>
            <a:lvl2pPr marL="265176" indent="-128016">
              <a:buFont typeface="Arial" panose="020B0604020202020204" pitchFamily="34" charset="0"/>
              <a:buChar char="•"/>
              <a:defRPr sz="2000">
                <a:solidFill>
                  <a:schemeClr val="tx1"/>
                </a:solidFill>
              </a:defRPr>
            </a:lvl2pPr>
            <a:lvl3pPr marL="384048" indent="-118872">
              <a:buFont typeface="Arial" panose="020B0604020202020204" pitchFamily="34" charset="0"/>
              <a:buChar char="•"/>
              <a:defRPr sz="1800">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51408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980197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7163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264160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8549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68797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622162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103651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585223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70432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12336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149957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465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1404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994630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03320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79801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76557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6807476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635772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54537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537927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527980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68183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14610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6833577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036732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6064358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144207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83866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12113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02213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47550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36171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ct val="0"/>
              </a:spcBef>
              <a:buNone/>
              <a:defRPr sz="1600" spc="0" baseline="0">
                <a:solidFill>
                  <a:schemeClr val="bg1"/>
                </a:solidFill>
                <a:latin typeface="+mn-lt"/>
                <a:cs typeface="Segoe UI"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Microsoft confidential</a:t>
            </a:r>
          </a:p>
        </p:txBody>
      </p:sp>
    </p:spTree>
    <p:extLst>
      <p:ext uri="{BB962C8B-B14F-4D97-AF65-F5344CB8AC3E}">
        <p14:creationId xmlns:p14="http://schemas.microsoft.com/office/powerpoint/2010/main" val="235066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52790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0134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0970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1966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025551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23228" y="2573202"/>
            <a:ext cx="5344642" cy="1681957"/>
          </a:xfrm>
          <a:prstGeom prst="rect">
            <a:avLst/>
          </a:prstGeom>
        </p:spPr>
      </p:pic>
    </p:spTree>
    <p:extLst>
      <p:ext uri="{BB962C8B-B14F-4D97-AF65-F5344CB8AC3E}">
        <p14:creationId xmlns:p14="http://schemas.microsoft.com/office/powerpoint/2010/main" val="28505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spTree>
    <p:extLst>
      <p:ext uri="{BB962C8B-B14F-4D97-AF65-F5344CB8AC3E}">
        <p14:creationId xmlns:p14="http://schemas.microsoft.com/office/powerpoint/2010/main" val="2052561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951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56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09129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p:nvPr/>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spTree>
    <p:extLst>
      <p:ext uri="{BB962C8B-B14F-4D97-AF65-F5344CB8AC3E}">
        <p14:creationId xmlns:p14="http://schemas.microsoft.com/office/powerpoint/2010/main" val="392695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Click icon to add picture</a:t>
            </a:r>
          </a:p>
        </p:txBody>
      </p:sp>
    </p:spTree>
    <p:extLst>
      <p:ext uri="{BB962C8B-B14F-4D97-AF65-F5344CB8AC3E}">
        <p14:creationId xmlns:p14="http://schemas.microsoft.com/office/powerpoint/2010/main" val="3242553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Click icon to add picture</a:t>
            </a:r>
          </a:p>
        </p:txBody>
      </p:sp>
    </p:spTree>
    <p:extLst>
      <p:ext uri="{BB962C8B-B14F-4D97-AF65-F5344CB8AC3E}">
        <p14:creationId xmlns:p14="http://schemas.microsoft.com/office/powerpoint/2010/main" val="1082559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p:nvPr/>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913924" cy="307848"/>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0927992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pic>
        <p:nvPicPr>
          <p:cNvPr id="1026" name="Picture 2" descr="A black triangle on a white background&#10;&#10;Description automatically generated">
            <a:extLst>
              <a:ext uri="{FF2B5EF4-FFF2-40B4-BE49-F238E27FC236}">
                <a16:creationId xmlns:a16="http://schemas.microsoft.com/office/drawing/2014/main" id="{D34FB095-B792-8E28-D887-870C3ECB52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11892" y="6232204"/>
            <a:ext cx="287452" cy="45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60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ct val="0"/>
              </a:spcBef>
              <a:buNone/>
              <a:defRPr sz="1400" b="0" spc="0">
                <a:solidFill>
                  <a:schemeClr val="accent1"/>
                </a:solidFill>
                <a:latin typeface="+mj-lt"/>
              </a:defRPr>
            </a:lvl1pPr>
            <a:lvl2pPr marL="0" indent="0">
              <a:lnSpc>
                <a:spcPts val="1800"/>
              </a:lnSpc>
              <a:spcBef>
                <a:spcPct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Semibold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ct val="0"/>
              </a:spcBef>
              <a:buNone/>
              <a:defRPr sz="1000" spc="0">
                <a:solidFill>
                  <a:schemeClr val="tx1"/>
                </a:solidFill>
              </a:defRPr>
            </a:lvl1pPr>
            <a:lvl2pPr marL="0" indent="0">
              <a:lnSpc>
                <a:spcPct val="100000"/>
              </a:lnSpc>
              <a:spcBef>
                <a:spcPct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1456934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smtClean="0">
                <a:solidFill>
                  <a:schemeClr val="tx1"/>
                </a:solidFill>
                <a:latin typeface="+mn-lt"/>
                <a:ea typeface="+mn-ea"/>
                <a:cs typeface="Segoe UI"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ct val="0"/>
              </a:spcBef>
              <a:spcAft>
                <a:spcPct val="0"/>
              </a:spcAft>
              <a:buClrTx/>
              <a:buSzPct val="90000"/>
              <a:buFont typeface="Arial" panose="020B0604020202020204" pitchFamily="34" charset="0"/>
              <a:buChar char="•"/>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642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895217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defRPr sz="1400" b="0"/>
            </a:lvl3pPr>
            <a:lvl4pPr marL="652462" indent="0">
              <a:buFont typeface="Wingdings" panose="05000000000000000000" pitchFamily="2" charset="2"/>
              <a:buNone/>
              <a:defRPr sz="1200" b="0"/>
            </a:lvl4pPr>
            <a:lvl5pPr marL="854075" indent="0">
              <a:buFont typeface="Wingdings" panose="05000000000000000000" pitchFamily="2" charset="2"/>
              <a:buNone/>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defRPr sz="1400" b="0"/>
            </a:lvl3pPr>
            <a:lvl4pPr marL="652462" indent="0">
              <a:buFont typeface="Wingdings" panose="05000000000000000000" pitchFamily="2" charset="2"/>
              <a:buNone/>
              <a:defRPr sz="1200" b="0"/>
            </a:lvl4pPr>
            <a:lvl5pPr marL="854075" indent="0">
              <a:buFont typeface="Wingdings" panose="05000000000000000000" pitchFamily="2" charset="2"/>
              <a:buNone/>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227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a:lvl1pPr>
            <a:lvl2pPr marL="342900" indent="-171450">
              <a:defRPr lang="en-US" sz="1400"/>
            </a:lvl2pPr>
            <a:lvl3pPr marL="514350" indent="-171450">
              <a:defRPr lang="en-US" sz="1100"/>
            </a:lvl3pPr>
            <a:lvl4pPr marL="666750" indent="-152400">
              <a:defRPr lang="en-US" sz="1050"/>
            </a:lvl4pPr>
            <a:lvl5pPr marL="793750" indent="-120650">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a:lvl1pPr>
            <a:lvl2pPr marL="342900" indent="-171450">
              <a:defRPr lang="en-US" sz="1400"/>
            </a:lvl2pPr>
            <a:lvl3pPr marL="514350" indent="-171450">
              <a:defRPr lang="en-US" sz="1100"/>
            </a:lvl3pPr>
            <a:lvl4pPr marL="685800" indent="-136525">
              <a:defRPr lang="en-US" sz="1050"/>
            </a:lvl4pPr>
            <a:lvl5pPr marL="793750" indent="-120650">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10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319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Column Content with Subheads 2">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1" y="1992313"/>
            <a:ext cx="3690937" cy="220510"/>
          </a:xfrm>
          <a:prstGeom prst="rect">
            <a:avLst/>
          </a:prstGeom>
        </p:spPr>
        <p:txBody>
          <a:bodyPr lIns="0" tIns="0" rIns="0" bIns="0"/>
          <a:lstStyle>
            <a:lvl1pPr marL="0" indent="0">
              <a:lnSpc>
                <a:spcPts val="1800"/>
              </a:lnSpc>
              <a:spcBef>
                <a:spcPct val="0"/>
              </a:spcBef>
              <a:spcAft>
                <a:spcPts val="600"/>
              </a:spcAft>
              <a:buFont typeface="Arial" panose="020B0604020202020204" pitchFamily="34" charset="0"/>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514562" y="1992313"/>
            <a:ext cx="3690937" cy="220510"/>
          </a:xfrm>
          <a:prstGeom prst="rect">
            <a:avLst/>
          </a:prstGeom>
        </p:spPr>
        <p:txBody>
          <a:bodyPr lIns="0" tIns="0" rIns="0" bIns="0"/>
          <a:lstStyle>
            <a:lvl1pPr marL="0" indent="0">
              <a:lnSpc>
                <a:spcPts val="1800"/>
              </a:lnSpc>
              <a:spcBef>
                <a:spcPct val="0"/>
              </a:spcBef>
              <a:spcAft>
                <a:spcPts val="600"/>
              </a:spcAft>
              <a:buFont typeface="Arial" panose="020B0604020202020204" pitchFamily="34" charset="0"/>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199" y="2300087"/>
            <a:ext cx="3690937" cy="206710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514562" y="2300087"/>
            <a:ext cx="3690937" cy="206710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Tree>
    <p:extLst>
      <p:ext uri="{BB962C8B-B14F-4D97-AF65-F5344CB8AC3E}">
        <p14:creationId xmlns:p14="http://schemas.microsoft.com/office/powerpoint/2010/main" val="367058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a:lvl1pPr>
            <a:lvl2pPr marL="322263" indent="-150813">
              <a:defRPr lang="en-US" sz="1600"/>
            </a:lvl2pPr>
            <a:lvl3pPr marL="466725" indent="-138113">
              <a:defRPr lang="en-US" sz="1100"/>
            </a:lvl3pPr>
            <a:lvl4pPr marL="595313" indent="-128588">
              <a:defRPr lang="en-US" sz="1050"/>
            </a:lvl4pPr>
            <a:lvl5pPr marL="731838" indent="-122238">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a:lvl1pPr>
            <a:lvl2pPr marL="398463" indent="-169863">
              <a:defRPr lang="en-US" sz="1600"/>
            </a:lvl2pPr>
            <a:lvl3pPr marL="555625" indent="-157163">
              <a:defRPr lang="en-US" sz="1100"/>
            </a:lvl3pPr>
            <a:lvl4pPr marL="685800" indent="-136525">
              <a:defRPr lang="en-US" sz="1050"/>
            </a:lvl4pPr>
            <a:lvl5pPr marL="800100" indent="-111125">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a:lvl1pPr>
            <a:lvl2pPr marL="398463" indent="-169863">
              <a:defRPr lang="en-US" sz="1600"/>
            </a:lvl2pPr>
            <a:lvl3pPr marL="555625" indent="-157163">
              <a:defRPr lang="en-US" sz="1100"/>
            </a:lvl3pPr>
            <a:lvl4pPr marL="685800" indent="-136525">
              <a:defRPr lang="en-US" sz="1050"/>
            </a:lvl4pPr>
            <a:lvl5pPr marL="800100" indent="-111125">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987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sz="1400" b="0" i="0" spc="0">
                <a:solidFill>
                  <a:schemeClr val="tx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Tree>
    <p:extLst>
      <p:ext uri="{BB962C8B-B14F-4D97-AF65-F5344CB8AC3E}">
        <p14:creationId xmlns:p14="http://schemas.microsoft.com/office/powerpoint/2010/main" val="1054888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amet, consectetur adipiscing elit, sed do eiusmod tempor incididunt ut labore et dolore magna aliqua.</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Tree>
    <p:extLst>
      <p:ext uri="{BB962C8B-B14F-4D97-AF65-F5344CB8AC3E}">
        <p14:creationId xmlns:p14="http://schemas.microsoft.com/office/powerpoint/2010/main" val="4081650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1" name="Oval 10">
            <a:extLst>
              <a:ext uri="{FF2B5EF4-FFF2-40B4-BE49-F238E27FC236}">
                <a16:creationId xmlns:a16="http://schemas.microsoft.com/office/drawing/2014/main" id="{F3C14C4D-447D-641B-9EE1-BB7D37876DFD}"/>
              </a:ext>
            </a:extLst>
          </p:cNvPr>
          <p:cNvSpPr/>
          <p:nvPr/>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410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8689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91646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4146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22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7785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849553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774898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itchFamily="34" charset="0"/>
              </a:defRPr>
            </a:lvl1pPr>
          </a:lstStyle>
          <a:p>
            <a:r>
              <a:rPr lang="en-US"/>
              <a:t>Click to edit title style</a:t>
            </a:r>
          </a:p>
        </p:txBody>
      </p:sp>
    </p:spTree>
    <p:extLst>
      <p:ext uri="{BB962C8B-B14F-4D97-AF65-F5344CB8AC3E}">
        <p14:creationId xmlns:p14="http://schemas.microsoft.com/office/powerpoint/2010/main" val="3231531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1967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96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79654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15995496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201405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30645378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279488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6051434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0637157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26553091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9365193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62175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2087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Tree>
    <p:extLst>
      <p:ext uri="{BB962C8B-B14F-4D97-AF65-F5344CB8AC3E}">
        <p14:creationId xmlns:p14="http://schemas.microsoft.com/office/powerpoint/2010/main" val="2439395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2042389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16619430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354417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0784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ct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ct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0374069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4049193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1708934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1154430"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      </a:t>
            </a:r>
          </a:p>
        </p:txBody>
      </p:sp>
    </p:spTree>
    <p:extLst>
      <p:ext uri="{BB962C8B-B14F-4D97-AF65-F5344CB8AC3E}">
        <p14:creationId xmlns:p14="http://schemas.microsoft.com/office/powerpoint/2010/main" val="3937083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408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p:nvPr/>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1111686587"/>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4538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flipH="1">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18186124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p:nvPr/>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7426454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436982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949458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5639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3139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491426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17183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6934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a:p>
            <a:pPr lvl="0"/>
            <a:endParaRPr lang="en-US"/>
          </a:p>
          <a:p>
            <a:pPr lvl="0"/>
            <a:r>
              <a:rPr lang="en-US"/>
              <a:t>Body copy 14 Body copy 14 Lorem ipsum dolor sit amet, consectetur adipiscing elit, sed do eiusmod tempor incididunt ut labore et dolore magna aliqua.</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64980058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ct val="0"/>
              </a:spcAft>
              <a:buClrTx/>
              <a:buSzPct val="90000"/>
              <a:buFont typeface="Arial" panose="020B0604020202020204" pitchFamily="34" charset="0"/>
              <a:buNone/>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pPr>
            <a:r>
              <a:rPr lang="en-US"/>
              <a:t>Paragraph title Segoe UI Semibold</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ct val="0"/>
              </a:spcAft>
              <a:buClrTx/>
              <a:buSzPct val="90000"/>
              <a:buFont typeface="Arial" panose="020B0604020202020204" pitchFamily="34" charset="0"/>
              <a:buNone/>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pPr>
            <a:r>
              <a:rPr lang="en-US"/>
              <a:t>Paragraph title Segoe UI Semibold</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329581560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416066670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ct val="0"/>
              </a:spcAft>
              <a:buClrTx/>
              <a:buSzPct val="90000"/>
              <a:buFont typeface="Arial" panose="020B0604020202020204" pitchFamily="34" charset="0"/>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Cavorest a aut arum quam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defRPr lang="en-US" sz="1000" b="0" i="0" spc="0" smtClean="0">
                <a:solidFill>
                  <a:srgbClr val="000000"/>
                </a:solidFill>
                <a:latin typeface="+mn-lt"/>
              </a:defRPr>
            </a:lvl1pPr>
          </a:lstStyle>
          <a:p>
            <a:pPr lvl="0"/>
            <a:r>
              <a:rPr lang="en-US"/>
              <a:t>Caption body copy Segoe Regular 10/12. Cavorest a aut arum quam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defRPr lang="en-US" sz="1000" b="0" i="0" spc="0" smtClean="0">
                <a:solidFill>
                  <a:srgbClr val="000000"/>
                </a:solidFill>
                <a:latin typeface="+mn-lt"/>
              </a:defRPr>
            </a:lvl1pPr>
          </a:lstStyle>
          <a:p>
            <a:pPr lvl="0"/>
            <a:r>
              <a:rPr lang="en-US"/>
              <a:t>Caption body copy Segoe Regular 10/12. Cavorest a aut arum quam id eat.</a:t>
            </a:r>
          </a:p>
        </p:txBody>
      </p:sp>
    </p:spTree>
    <p:extLst>
      <p:ext uri="{BB962C8B-B14F-4D97-AF65-F5344CB8AC3E}">
        <p14:creationId xmlns:p14="http://schemas.microsoft.com/office/powerpoint/2010/main" val="281060382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7722821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016123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35487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564441" y="1042185"/>
            <a:ext cx="1271081" cy="1132055"/>
          </a:xfrm>
          <a:prstGeom prst="rect">
            <a:avLst/>
          </a:prstGeom>
        </p:spPr>
      </p:pic>
    </p:spTree>
    <p:extLst>
      <p:ext uri="{BB962C8B-B14F-4D97-AF65-F5344CB8AC3E}">
        <p14:creationId xmlns:p14="http://schemas.microsoft.com/office/powerpoint/2010/main" val="51632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p:nvPicPr>
        <p:blipFill>
          <a:blip r:embed="rId2">
            <a:alphaModFix/>
            <a:extLst>
              <a:ext uri="{28A0092B-C50C-407E-A947-70E740481C1C}">
                <a14:useLocalDpi xmlns:a14="http://schemas.microsoft.com/office/drawing/2010/main" val="0"/>
              </a:ext>
            </a:extLst>
          </a:blip>
          <a:srcRect r="19824"/>
          <a:stretch>
            <a:fillRect/>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3760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p:nvPicPr>
        <p:blipFill>
          <a:blip r:embed="rId2">
            <a:alphaModFix/>
            <a:extLst>
              <a:ext uri="{28A0092B-C50C-407E-A947-70E740481C1C}">
                <a14:useLocalDpi xmlns:a14="http://schemas.microsoft.com/office/drawing/2010/main" val="0"/>
              </a:ext>
            </a:extLst>
          </a:blip>
          <a:srcRect r="19824"/>
          <a:stretch>
            <a:fillRect/>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ct val="0"/>
              </a:spcBef>
              <a:spcAft>
                <a:spcPct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766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4286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ct val="0"/>
              </a:spcBef>
              <a:spcAft>
                <a:spcPct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5315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024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ct val="0"/>
              </a:spcBef>
              <a:spcAft>
                <a:spcPct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06333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585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668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chemeClr val="bg1"/>
                </a:solidFill>
                <a:effectLst/>
                <a:latin typeface="+mn-lt"/>
                <a:ea typeface="+mn-ea"/>
                <a:cs typeface="Segoe UI"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Tree>
    <p:extLst>
      <p:ext uri="{BB962C8B-B14F-4D97-AF65-F5344CB8AC3E}">
        <p14:creationId xmlns:p14="http://schemas.microsoft.com/office/powerpoint/2010/main" val="4165709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chemeClr val="bg1"/>
                </a:soli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923049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a:gradFill>
                  <a:gsLst>
                    <a:gs pos="0">
                      <a:srgbClr val="FF5C39"/>
                    </a:gs>
                    <a:gs pos="100000">
                      <a:srgbClr val="C73ECC"/>
                    </a:gs>
                  </a:gsLst>
                  <a:lin ang="3900000" scaled="0"/>
                </a:gradFill>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07485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01285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earn Clickdown">
    <p:bg>
      <p:bgPr>
        <a:solidFill>
          <a:srgbClr val="E8E6D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AC9CC-CBA7-2165-37C5-00D2CAABAC31}"/>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863338" cy="37151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A94A1388-BD3C-450C-8D99-7C21AEFDA7C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47266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_Learn-with Head">
    <p:bg>
      <p:bgPr>
        <a:solidFill>
          <a:srgbClr val="E8E6D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4CE2C-953A-10B8-F580-7F93E4F1234F}"/>
              </a:ext>
            </a:extLst>
          </p:cNvPr>
          <p:cNvGrpSpPr/>
          <p:nvPr userDrawn="1"/>
        </p:nvGrpSpPr>
        <p:grpSpPr>
          <a:xfrm>
            <a:off x="0" y="0"/>
            <a:ext cx="12192001" cy="1289051"/>
            <a:chOff x="0" y="0"/>
            <a:chExt cx="12192001" cy="1289051"/>
          </a:xfrm>
        </p:grpSpPr>
        <p:pic>
          <p:nvPicPr>
            <p:cNvPr id="7" name="Picture 6">
              <a:extLst>
                <a:ext uri="{FF2B5EF4-FFF2-40B4-BE49-F238E27FC236}">
                  <a16:creationId xmlns:a16="http://schemas.microsoft.com/office/drawing/2014/main" id="{77080A99-448F-6067-0FC9-8A3F1093B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1" cy="1289050"/>
            </a:xfrm>
            <a:prstGeom prst="rect">
              <a:avLst/>
            </a:prstGeom>
          </p:spPr>
        </p:pic>
        <p:sp>
          <p:nvSpPr>
            <p:cNvPr id="8" name="Rectangle 7">
              <a:extLst>
                <a:ext uri="{FF2B5EF4-FFF2-40B4-BE49-F238E27FC236}">
                  <a16:creationId xmlns:a16="http://schemas.microsoft.com/office/drawing/2014/main" id="{52129612-B6F9-E264-C307-D22FBB0EACA2}"/>
                </a:ext>
              </a:extLst>
            </p:cNvPr>
            <p:cNvSpPr/>
            <p:nvPr userDrawn="1"/>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605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B6A3D4E9-A69B-36D6-0102-4B231B87583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92316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36">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6729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0617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pic>
        <p:nvPicPr>
          <p:cNvPr id="2" name="MS logo white - EMF" descr="Microsoft logo white text version">
            <a:extLst>
              <a:ext uri="{FF2B5EF4-FFF2-40B4-BE49-F238E27FC236}">
                <a16:creationId xmlns:a16="http://schemas.microsoft.com/office/drawing/2014/main" id="{AF377AA1-A394-ED18-DDBB-3695D7973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icrosoft Learn&#10;Spark possibility">
            <a:extLst>
              <a:ext uri="{FF2B5EF4-FFF2-40B4-BE49-F238E27FC236}">
                <a16:creationId xmlns:a16="http://schemas.microsoft.com/office/drawing/2014/main" id="{71D8B6F1-C6C7-BE75-4D5C-B8298C3B080A}"/>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223228" y="2573202"/>
            <a:ext cx="5344642" cy="1681958"/>
          </a:xfrm>
          <a:prstGeom prst="rect">
            <a:avLst/>
          </a:prstGeom>
        </p:spPr>
      </p:pic>
    </p:spTree>
    <p:extLst>
      <p:ext uri="{BB962C8B-B14F-4D97-AF65-F5344CB8AC3E}">
        <p14:creationId xmlns:p14="http://schemas.microsoft.com/office/powerpoint/2010/main" val="401166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13C88F51-80D9-A167-CAB2-DF613D7F856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3477425C-9EAF-8131-FC34-FBF76057675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3365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Picture 3">
            <a:extLst>
              <a:ext uri="{FF2B5EF4-FFF2-40B4-BE49-F238E27FC236}">
                <a16:creationId xmlns:a16="http://schemas.microsoft.com/office/drawing/2014/main" id="{45D4B4D4-D370-0766-5439-24FB2E5BC8C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Tree>
    <p:extLst>
      <p:ext uri="{BB962C8B-B14F-4D97-AF65-F5344CB8AC3E}">
        <p14:creationId xmlns:p14="http://schemas.microsoft.com/office/powerpoint/2010/main" val="279277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orient="horz" pos="2450" userDrawn="1">
          <p15:clr>
            <a:srgbClr val="FBAE40"/>
          </p15:clr>
        </p15:guide>
        <p15:guide id="4" orient="horz" pos="264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CD41D49B-DD1C-29B8-BB4B-A522F0BD0F4B}"/>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453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1" pos="960" userDrawn="1">
          <p15:clr>
            <a:srgbClr val="954F72"/>
          </p15:clr>
        </p15:guide>
        <p15:guide id="42" pos="2560" userDrawn="1">
          <p15:clr>
            <a:srgbClr val="954F72"/>
          </p15:clr>
        </p15:guide>
        <p15:guide id="43" pos="4512" userDrawn="1">
          <p15:clr>
            <a:srgbClr val="954F72"/>
          </p15:clr>
        </p15:guide>
        <p15:guide id="44" orient="horz" pos="3502" userDrawn="1">
          <p15:clr>
            <a:srgbClr val="954F72"/>
          </p15:clr>
        </p15:guide>
        <p15:guide id="45"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0B9BBACB-9519-A858-1B0C-0A1E8D292776}"/>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102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0" pos="960" userDrawn="1">
          <p15:clr>
            <a:srgbClr val="954F72"/>
          </p15:clr>
        </p15:guide>
        <p15:guide id="41" pos="2560" userDrawn="1">
          <p15:clr>
            <a:srgbClr val="954F72"/>
          </p15:clr>
        </p15:guide>
        <p15:guide id="42" pos="4512" userDrawn="1">
          <p15:clr>
            <a:srgbClr val="954F72"/>
          </p15:clr>
        </p15:guide>
        <p15:guide id="43" orient="horz" pos="3502" userDrawn="1">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B00539AD-C7FC-746D-D7CE-27244CE1BB28}"/>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570940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pic>
        <p:nvPicPr>
          <p:cNvPr id="3"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D0BF392D-8B13-7808-163F-051A3511BF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544020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2" name="Picture 1">
            <a:extLst>
              <a:ext uri="{FF2B5EF4-FFF2-40B4-BE49-F238E27FC236}">
                <a16:creationId xmlns:a16="http://schemas.microsoft.com/office/drawing/2014/main" id="{8874A989-E582-E108-8194-DEAF0E3AF9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56296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368" userDrawn="1">
          <p15:clr>
            <a:srgbClr val="954F72"/>
          </p15:clr>
        </p15:guide>
        <p15:guide id="41" pos="2736" userDrawn="1">
          <p15:clr>
            <a:srgbClr val="954F72"/>
          </p15:clr>
        </p15:guide>
        <p15:guide id="42" pos="4344" userDrawn="1">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40594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18108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9349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66051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968" userDrawn="1">
          <p15:clr>
            <a:srgbClr val="954F72"/>
          </p15:clr>
        </p15:guide>
        <p15:guide id="41" pos="2544" userDrawn="1">
          <p15:clr>
            <a:srgbClr val="954F72"/>
          </p15:clr>
        </p15:guide>
        <p15:guide id="42" orient="horz" pos="2088" userDrawn="1">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54448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27364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2160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4344" userDrawn="1">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7449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4" pos="2568" userDrawn="1">
          <p15:clr>
            <a:srgbClr val="954F72"/>
          </p15:clr>
        </p15:guide>
        <p15:guide id="45" pos="4344" userDrawn="1">
          <p15:clr>
            <a:srgbClr val="954F72"/>
          </p15:clr>
        </p15:guide>
        <p15:guide id="46" pos="609" userDrawn="1">
          <p15:clr>
            <a:srgbClr val="FBAE40"/>
          </p15:clr>
        </p15:guide>
        <p15:guide id="47" pos="2988" userDrawn="1">
          <p15:clr>
            <a:srgbClr val="FBAE40"/>
          </p15:clr>
        </p15:guide>
        <p15:guide id="48" pos="5352" userDrawn="1">
          <p15:clr>
            <a:srgbClr val="FBAE40"/>
          </p15:clr>
        </p15:guide>
        <p15:guide id="49" orient="horz" pos="108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F8B42227-C69B-D2D9-DD59-16F28BCE634C}"/>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4030261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8681760F-8BA9-8A87-FACC-E4224770A5E6}"/>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2195090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4" name="Straight Connector 3" descr="Microsoft Certification renewal process flow">
            <a:extLst>
              <a:ext uri="{FF2B5EF4-FFF2-40B4-BE49-F238E27FC236}">
                <a16:creationId xmlns:a16="http://schemas.microsoft.com/office/drawing/2014/main" id="{ABA2ACC0-07C2-E983-D636-91AFF01FC6AF}"/>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37528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04451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781553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444833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Rectangle 3">
            <a:extLst>
              <a:ext uri="{FF2B5EF4-FFF2-40B4-BE49-F238E27FC236}">
                <a16:creationId xmlns:a16="http://schemas.microsoft.com/office/drawing/2014/main" id="{906C486F-F530-0F3F-FA60-6A6F7757D3E8}"/>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25171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93056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160" userDrawn="1">
          <p15:clr>
            <a:srgbClr val="954F72"/>
          </p15:clr>
        </p15:guide>
        <p15:guide id="41" pos="3768" userDrawn="1">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180040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Rectangle: Single Corner Rounded 2">
            <a:extLst>
              <a:ext uri="{FF2B5EF4-FFF2-40B4-BE49-F238E27FC236}">
                <a16:creationId xmlns:a16="http://schemas.microsoft.com/office/drawing/2014/main" id="{3B22BBB5-46F2-8434-9912-00F188617998}"/>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9248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Rectangle: Single Corner Rounded 2">
            <a:extLst>
              <a:ext uri="{FF2B5EF4-FFF2-40B4-BE49-F238E27FC236}">
                <a16:creationId xmlns:a16="http://schemas.microsoft.com/office/drawing/2014/main" id="{4A39D045-1B47-1E89-A72E-4599C993BA8D}"/>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5846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7" name="Rectangle 6">
            <a:extLst>
              <a:ext uri="{FF2B5EF4-FFF2-40B4-BE49-F238E27FC236}">
                <a16:creationId xmlns:a16="http://schemas.microsoft.com/office/drawing/2014/main" id="{4373D77D-1120-92DF-E5D8-340253F0721C}"/>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F7DCD5D1-05E8-F161-03A0-51CAA548C7AC}"/>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0C2FA370-CAD1-16B7-21AA-4CF12A3C4A8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887" y="1759165"/>
            <a:ext cx="4737876" cy="3870680"/>
          </a:xfrm>
          <a:prstGeom prst="rect">
            <a:avLst/>
          </a:prstGeom>
          <a:noFill/>
          <a:ln w="38100">
            <a:noFill/>
          </a:ln>
          <a:effectLst/>
        </p:spPr>
      </p:pic>
    </p:spTree>
    <p:extLst>
      <p:ext uri="{BB962C8B-B14F-4D97-AF65-F5344CB8AC3E}">
        <p14:creationId xmlns:p14="http://schemas.microsoft.com/office/powerpoint/2010/main" val="3095195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981825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3422602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208741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Rounded Rectangle 3_1">
            <a:extLst>
              <a:ext uri="{FF2B5EF4-FFF2-40B4-BE49-F238E27FC236}">
                <a16:creationId xmlns:a16="http://schemas.microsoft.com/office/drawing/2014/main" id="{CAFC0866-8578-3656-2100-96DD2147D7EB}"/>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006708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F5205BDE-FD6E-B1DF-006F-F74185693012}"/>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A6CF002C-4C19-F421-AFF6-A1C7BDEFA571}"/>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154D616C-3673-9C53-5F31-CDBDA609E448}"/>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E6C31CD1-DD27-27E0-EAD0-5CAC2CEC6870}"/>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6963839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568" userDrawn="1">
          <p15:clr>
            <a:srgbClr val="954F72"/>
          </p15:clr>
        </p15:guide>
        <p15:guide id="41" pos="5712" userDrawn="1">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4" name="Graphic 3">
            <a:extLst>
              <a:ext uri="{FF2B5EF4-FFF2-40B4-BE49-F238E27FC236}">
                <a16:creationId xmlns:a16="http://schemas.microsoft.com/office/drawing/2014/main" id="{C77D1793-4364-051B-5474-75937042C6C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5419493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FC5F00ED-A611-C8C8-550E-0524ABD289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921526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Text Placeholder 3">
            <a:extLst>
              <a:ext uri="{FF2B5EF4-FFF2-40B4-BE49-F238E27FC236}">
                <a16:creationId xmlns:a16="http://schemas.microsoft.com/office/drawing/2014/main" id="{B01D2124-D679-FDF8-B713-8E167B45EFF9}"/>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1128583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9CC7D9E1-863E-A405-A8B9-2B8EA4FC014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127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53166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B63AE84F-5F39-3438-5E5A-FBDB10F560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9449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58B73B71-ECC5-A984-6DD8-8C32B357B5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42311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2404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8A3C409-7297-3255-832A-3AABBEA8330A}"/>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E4E0912D-D19C-898A-7501-DB3B8A25016D}"/>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AD31DEE-B274-8DC1-DC5E-F36BC5B42A03}"/>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B217FBDF-A58C-2F83-7160-6344C84F8EE9}"/>
                </a:ext>
              </a:extLst>
            </p:cNvPr>
            <p:cNvPicPr/>
            <p:nvPr/>
          </p:nvPicPr>
          <p:blipFill>
            <a:blip r:embed="rId2" cstate="screen">
              <a:extLst>
                <a:ext uri="{28A0092B-C50C-407E-A947-70E740481C1C}">
                  <a14:useLocalDpi xmlns:a14="http://schemas.microsoft.com/office/drawing/2010/main" val="0"/>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018630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4" name="Picture 3">
            <a:extLst>
              <a:ext uri="{FF2B5EF4-FFF2-40B4-BE49-F238E27FC236}">
                <a16:creationId xmlns:a16="http://schemas.microsoft.com/office/drawing/2014/main" id="{510FBB84-957C-212B-452F-0821AB8E5DC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37F6152D-4EA2-3A01-18C8-33A14D13A7EA}"/>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478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126DBAC9-54F3-1AB9-3688-4D76672716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7010" y="0"/>
            <a:ext cx="9774990" cy="6858000"/>
          </a:xfrm>
          <a:prstGeom prst="rect">
            <a:avLst/>
          </a:prstGeom>
        </p:spPr>
      </p:pic>
    </p:spTree>
    <p:extLst>
      <p:ext uri="{BB962C8B-B14F-4D97-AF65-F5344CB8AC3E}">
        <p14:creationId xmlns:p14="http://schemas.microsoft.com/office/powerpoint/2010/main" val="4283830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orient="horz" pos="2450" userDrawn="1">
          <p15:clr>
            <a:srgbClr val="FBAE40"/>
          </p15:clr>
        </p15:guide>
        <p15:guide id="4" orient="horz" pos="264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C0214D0C-42B7-C547-E766-9BA48C513696}"/>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09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1" pos="960" userDrawn="1">
          <p15:clr>
            <a:srgbClr val="954F72"/>
          </p15:clr>
        </p15:guide>
        <p15:guide id="42" pos="2560" userDrawn="1">
          <p15:clr>
            <a:srgbClr val="954F72"/>
          </p15:clr>
        </p15:guide>
        <p15:guide id="43" pos="4512" userDrawn="1">
          <p15:clr>
            <a:srgbClr val="954F72"/>
          </p15:clr>
        </p15:guide>
        <p15:guide id="44" orient="horz" pos="3502" userDrawn="1">
          <p15:clr>
            <a:srgbClr val="954F72"/>
          </p15:clr>
        </p15:guide>
        <p15:guide id="45" pos="384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cxnSp>
        <p:nvCxnSpPr>
          <p:cNvPr id="5" name="Straight Connector 4">
            <a:extLst>
              <a:ext uri="{FF2B5EF4-FFF2-40B4-BE49-F238E27FC236}">
                <a16:creationId xmlns:a16="http://schemas.microsoft.com/office/drawing/2014/main" id="{E389C72C-67BA-A38B-48A5-7AA67C08794D}"/>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405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0" pos="960" userDrawn="1">
          <p15:clr>
            <a:srgbClr val="954F72"/>
          </p15:clr>
        </p15:guide>
        <p15:guide id="41" pos="2560" userDrawn="1">
          <p15:clr>
            <a:srgbClr val="954F72"/>
          </p15:clr>
        </p15:guide>
        <p15:guide id="42" pos="4512" userDrawn="1">
          <p15:clr>
            <a:srgbClr val="954F72"/>
          </p15:clr>
        </p15:guide>
        <p15:guide id="43" orient="horz" pos="3502" userDrawn="1">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val="0"/>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8" name="Rectangle 7">
            <a:extLst>
              <a:ext uri="{FF2B5EF4-FFF2-40B4-BE49-F238E27FC236}">
                <a16:creationId xmlns:a16="http://schemas.microsoft.com/office/drawing/2014/main" id="{3CCE5C01-EAE9-FF63-1522-D351CCC0D4C6}"/>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1917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4" name="Picture 3">
            <a:extLst>
              <a:ext uri="{FF2B5EF4-FFF2-40B4-BE49-F238E27FC236}">
                <a16:creationId xmlns:a16="http://schemas.microsoft.com/office/drawing/2014/main" id="{4A70088D-008F-046A-827B-4A98BE64B3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16268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368" userDrawn="1">
          <p15:clr>
            <a:srgbClr val="954F72"/>
          </p15:clr>
        </p15:guide>
        <p15:guide id="41" pos="2736" userDrawn="1">
          <p15:clr>
            <a:srgbClr val="954F72"/>
          </p15:clr>
        </p15:guide>
        <p15:guide id="42" pos="4344" userDrawn="1">
          <p15:clr>
            <a:srgbClr val="954F7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85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5267310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312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94714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968" userDrawn="1">
          <p15:clr>
            <a:srgbClr val="954F72"/>
          </p15:clr>
        </p15:guide>
        <p15:guide id="41" pos="2544" userDrawn="1">
          <p15:clr>
            <a:srgbClr val="954F72"/>
          </p15:clr>
        </p15:guide>
        <p15:guide id="42" orient="horz" pos="2088" userDrawn="1">
          <p15:clr>
            <a:srgbClr val="954F7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4794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218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96283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4344" userDrawn="1">
          <p15:clr>
            <a:srgbClr val="954F72"/>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5970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4" pos="2568" userDrawn="1">
          <p15:clr>
            <a:srgbClr val="954F72"/>
          </p15:clr>
        </p15:guide>
        <p15:guide id="45" pos="4344" userDrawn="1">
          <p15:clr>
            <a:srgbClr val="954F72"/>
          </p15:clr>
        </p15:guide>
        <p15:guide id="46" pos="609" userDrawn="1">
          <p15:clr>
            <a:srgbClr val="FBAE40"/>
          </p15:clr>
        </p15:guide>
        <p15:guide id="47" pos="2988" userDrawn="1">
          <p15:clr>
            <a:srgbClr val="FBAE40"/>
          </p15:clr>
        </p15:guide>
        <p15:guide id="48" pos="5352" userDrawn="1">
          <p15:clr>
            <a:srgbClr val="FBAE40"/>
          </p15:clr>
        </p15:guide>
        <p15:guide id="49" orient="horz" pos="108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theme" Target="../theme/theme3.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3" Type="http://schemas.openxmlformats.org/officeDocument/2006/relationships/slideLayout" Target="../slideLayouts/slideLayout194.xml"/><Relationship Id="rId5" Type="http://schemas.openxmlformats.org/officeDocument/2006/relationships/slideLayout" Target="../slideLayouts/slideLayout146.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theme" Target="../theme/theme4.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theme" Target="../theme/theme5.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8" Type="http://schemas.openxmlformats.org/officeDocument/2006/relationships/slideLayout" Target="../slideLayouts/slideLayout205.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1" Type="http://schemas.openxmlformats.org/officeDocument/2006/relationships/slideLayout" Target="../slideLayouts/slideLayout198.xml"/><Relationship Id="rId6" Type="http://schemas.openxmlformats.org/officeDocument/2006/relationships/slideLayout" Target="../slideLayouts/slideLayout20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72.xml"/><Relationship Id="rId21" Type="http://schemas.openxmlformats.org/officeDocument/2006/relationships/slideLayout" Target="../slideLayouts/slideLayout267.xml"/><Relationship Id="rId42" Type="http://schemas.openxmlformats.org/officeDocument/2006/relationships/slideLayout" Target="../slideLayouts/slideLayout288.xml"/><Relationship Id="rId47" Type="http://schemas.openxmlformats.org/officeDocument/2006/relationships/slideLayout" Target="../slideLayouts/slideLayout293.xml"/><Relationship Id="rId63" Type="http://schemas.openxmlformats.org/officeDocument/2006/relationships/slideLayout" Target="../slideLayouts/slideLayout309.xml"/><Relationship Id="rId68" Type="http://schemas.openxmlformats.org/officeDocument/2006/relationships/slideLayout" Target="../slideLayouts/slideLayout314.xml"/><Relationship Id="rId84" Type="http://schemas.openxmlformats.org/officeDocument/2006/relationships/slideLayout" Target="../slideLayouts/slideLayout330.xml"/><Relationship Id="rId16" Type="http://schemas.openxmlformats.org/officeDocument/2006/relationships/slideLayout" Target="../slideLayouts/slideLayout262.xml"/><Relationship Id="rId11" Type="http://schemas.openxmlformats.org/officeDocument/2006/relationships/slideLayout" Target="../slideLayouts/slideLayout257.xml"/><Relationship Id="rId32" Type="http://schemas.openxmlformats.org/officeDocument/2006/relationships/slideLayout" Target="../slideLayouts/slideLayout278.xml"/><Relationship Id="rId37" Type="http://schemas.openxmlformats.org/officeDocument/2006/relationships/slideLayout" Target="../slideLayouts/slideLayout283.xml"/><Relationship Id="rId53" Type="http://schemas.openxmlformats.org/officeDocument/2006/relationships/slideLayout" Target="../slideLayouts/slideLayout299.xml"/><Relationship Id="rId58" Type="http://schemas.openxmlformats.org/officeDocument/2006/relationships/slideLayout" Target="../slideLayouts/slideLayout304.xml"/><Relationship Id="rId74" Type="http://schemas.openxmlformats.org/officeDocument/2006/relationships/slideLayout" Target="../slideLayouts/slideLayout320.xml"/><Relationship Id="rId79" Type="http://schemas.openxmlformats.org/officeDocument/2006/relationships/slideLayout" Target="../slideLayouts/slideLayout325.xml"/><Relationship Id="rId5" Type="http://schemas.openxmlformats.org/officeDocument/2006/relationships/slideLayout" Target="../slideLayouts/slideLayout251.xml"/><Relationship Id="rId19" Type="http://schemas.openxmlformats.org/officeDocument/2006/relationships/slideLayout" Target="../slideLayouts/slideLayout26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 Id="rId43" Type="http://schemas.openxmlformats.org/officeDocument/2006/relationships/slideLayout" Target="../slideLayouts/slideLayout289.xml"/><Relationship Id="rId48" Type="http://schemas.openxmlformats.org/officeDocument/2006/relationships/slideLayout" Target="../slideLayouts/slideLayout294.xml"/><Relationship Id="rId56" Type="http://schemas.openxmlformats.org/officeDocument/2006/relationships/slideLayout" Target="../slideLayouts/slideLayout302.xml"/><Relationship Id="rId64" Type="http://schemas.openxmlformats.org/officeDocument/2006/relationships/slideLayout" Target="../slideLayouts/slideLayout310.xml"/><Relationship Id="rId69" Type="http://schemas.openxmlformats.org/officeDocument/2006/relationships/slideLayout" Target="../slideLayouts/slideLayout315.xml"/><Relationship Id="rId77" Type="http://schemas.openxmlformats.org/officeDocument/2006/relationships/slideLayout" Target="../slideLayouts/slideLayout323.xml"/><Relationship Id="rId8" Type="http://schemas.openxmlformats.org/officeDocument/2006/relationships/slideLayout" Target="../slideLayouts/slideLayout254.xml"/><Relationship Id="rId51" Type="http://schemas.openxmlformats.org/officeDocument/2006/relationships/slideLayout" Target="../slideLayouts/slideLayout297.xml"/><Relationship Id="rId72" Type="http://schemas.openxmlformats.org/officeDocument/2006/relationships/slideLayout" Target="../slideLayouts/slideLayout318.xml"/><Relationship Id="rId80" Type="http://schemas.openxmlformats.org/officeDocument/2006/relationships/slideLayout" Target="../slideLayouts/slideLayout326.xml"/><Relationship Id="rId85" Type="http://schemas.openxmlformats.org/officeDocument/2006/relationships/theme" Target="../theme/theme6.xml"/><Relationship Id="rId3" Type="http://schemas.openxmlformats.org/officeDocument/2006/relationships/slideLayout" Target="../slideLayouts/slideLayout249.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38" Type="http://schemas.openxmlformats.org/officeDocument/2006/relationships/slideLayout" Target="../slideLayouts/slideLayout284.xml"/><Relationship Id="rId46" Type="http://schemas.openxmlformats.org/officeDocument/2006/relationships/slideLayout" Target="../slideLayouts/slideLayout292.xml"/><Relationship Id="rId59" Type="http://schemas.openxmlformats.org/officeDocument/2006/relationships/slideLayout" Target="../slideLayouts/slideLayout305.xml"/><Relationship Id="rId67" Type="http://schemas.openxmlformats.org/officeDocument/2006/relationships/slideLayout" Target="../slideLayouts/slideLayout313.xml"/><Relationship Id="rId20" Type="http://schemas.openxmlformats.org/officeDocument/2006/relationships/slideLayout" Target="../slideLayouts/slideLayout266.xml"/><Relationship Id="rId41" Type="http://schemas.openxmlformats.org/officeDocument/2006/relationships/slideLayout" Target="../slideLayouts/slideLayout287.xml"/><Relationship Id="rId54" Type="http://schemas.openxmlformats.org/officeDocument/2006/relationships/slideLayout" Target="../slideLayouts/slideLayout300.xml"/><Relationship Id="rId62" Type="http://schemas.openxmlformats.org/officeDocument/2006/relationships/slideLayout" Target="../slideLayouts/slideLayout308.xml"/><Relationship Id="rId70" Type="http://schemas.openxmlformats.org/officeDocument/2006/relationships/slideLayout" Target="../slideLayouts/slideLayout316.xml"/><Relationship Id="rId75" Type="http://schemas.openxmlformats.org/officeDocument/2006/relationships/slideLayout" Target="../slideLayouts/slideLayout321.xml"/><Relationship Id="rId83" Type="http://schemas.openxmlformats.org/officeDocument/2006/relationships/slideLayout" Target="../slideLayouts/slideLayout329.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slideLayout" Target="../slideLayouts/slideLayout282.xml"/><Relationship Id="rId49" Type="http://schemas.openxmlformats.org/officeDocument/2006/relationships/slideLayout" Target="../slideLayouts/slideLayout295.xml"/><Relationship Id="rId57" Type="http://schemas.openxmlformats.org/officeDocument/2006/relationships/slideLayout" Target="../slideLayouts/slideLayout303.xml"/><Relationship Id="rId10" Type="http://schemas.openxmlformats.org/officeDocument/2006/relationships/slideLayout" Target="../slideLayouts/slideLayout256.xml"/><Relationship Id="rId31" Type="http://schemas.openxmlformats.org/officeDocument/2006/relationships/slideLayout" Target="../slideLayouts/slideLayout277.xml"/><Relationship Id="rId44" Type="http://schemas.openxmlformats.org/officeDocument/2006/relationships/slideLayout" Target="../slideLayouts/slideLayout290.xml"/><Relationship Id="rId52" Type="http://schemas.openxmlformats.org/officeDocument/2006/relationships/slideLayout" Target="../slideLayouts/slideLayout298.xml"/><Relationship Id="rId60" Type="http://schemas.openxmlformats.org/officeDocument/2006/relationships/slideLayout" Target="../slideLayouts/slideLayout306.xml"/><Relationship Id="rId65" Type="http://schemas.openxmlformats.org/officeDocument/2006/relationships/slideLayout" Target="../slideLayouts/slideLayout311.xml"/><Relationship Id="rId73" Type="http://schemas.openxmlformats.org/officeDocument/2006/relationships/slideLayout" Target="../slideLayouts/slideLayout319.xml"/><Relationship Id="rId78" Type="http://schemas.openxmlformats.org/officeDocument/2006/relationships/slideLayout" Target="../slideLayouts/slideLayout324.xml"/><Relationship Id="rId81" Type="http://schemas.openxmlformats.org/officeDocument/2006/relationships/slideLayout" Target="../slideLayouts/slideLayout32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9" Type="http://schemas.openxmlformats.org/officeDocument/2006/relationships/slideLayout" Target="../slideLayouts/slideLayout285.xml"/><Relationship Id="rId34" Type="http://schemas.openxmlformats.org/officeDocument/2006/relationships/slideLayout" Target="../slideLayouts/slideLayout280.xml"/><Relationship Id="rId50" Type="http://schemas.openxmlformats.org/officeDocument/2006/relationships/slideLayout" Target="../slideLayouts/slideLayout296.xml"/><Relationship Id="rId55" Type="http://schemas.openxmlformats.org/officeDocument/2006/relationships/slideLayout" Target="../slideLayouts/slideLayout301.xml"/><Relationship Id="rId76" Type="http://schemas.openxmlformats.org/officeDocument/2006/relationships/slideLayout" Target="../slideLayouts/slideLayout322.xml"/><Relationship Id="rId7" Type="http://schemas.openxmlformats.org/officeDocument/2006/relationships/slideLayout" Target="../slideLayouts/slideLayout253.xml"/><Relationship Id="rId71" Type="http://schemas.openxmlformats.org/officeDocument/2006/relationships/slideLayout" Target="../slideLayouts/slideLayout317.xml"/><Relationship Id="rId2" Type="http://schemas.openxmlformats.org/officeDocument/2006/relationships/slideLayout" Target="../slideLayouts/slideLayout248.xml"/><Relationship Id="rId29" Type="http://schemas.openxmlformats.org/officeDocument/2006/relationships/slideLayout" Target="../slideLayouts/slideLayout275.xml"/><Relationship Id="rId24" Type="http://schemas.openxmlformats.org/officeDocument/2006/relationships/slideLayout" Target="../slideLayouts/slideLayout270.xml"/><Relationship Id="rId40" Type="http://schemas.openxmlformats.org/officeDocument/2006/relationships/slideLayout" Target="../slideLayouts/slideLayout286.xml"/><Relationship Id="rId45" Type="http://schemas.openxmlformats.org/officeDocument/2006/relationships/slideLayout" Target="../slideLayouts/slideLayout291.xml"/><Relationship Id="rId66" Type="http://schemas.openxmlformats.org/officeDocument/2006/relationships/slideLayout" Target="../slideLayouts/slideLayout312.xml"/><Relationship Id="rId61" Type="http://schemas.openxmlformats.org/officeDocument/2006/relationships/slideLayout" Target="../slideLayouts/slideLayout307.xml"/><Relationship Id="rId82" Type="http://schemas.openxmlformats.org/officeDocument/2006/relationships/slideLayout" Target="../slideLayouts/slideLayout328.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5" r:id="rId18"/>
    <p:sldLayoutId id="2147484873" r:id="rId19"/>
    <p:sldLayoutId id="2147484886" r:id="rId20"/>
    <p:sldLayoutId id="2147484885" r:id="rId21"/>
    <p:sldLayoutId id="2147484874" r:id="rId22"/>
    <p:sldLayoutId id="2147484745" r:id="rId23"/>
    <p:sldLayoutId id="2147484743" r:id="rId24"/>
    <p:sldLayoutId id="2147484749" r:id="rId25"/>
    <p:sldLayoutId id="2147484875" r:id="rId26"/>
    <p:sldLayoutId id="2147484840" r:id="rId27"/>
    <p:sldLayoutId id="2147484887" r:id="rId28"/>
    <p:sldLayoutId id="2147484909" r:id="rId29"/>
    <p:sldLayoutId id="2147484907" r:id="rId30"/>
    <p:sldLayoutId id="2147484911" r:id="rId31"/>
    <p:sldLayoutId id="2147484899" r:id="rId32"/>
    <p:sldLayoutId id="2147484903" r:id="rId33"/>
    <p:sldLayoutId id="2147484905" r:id="rId34"/>
    <p:sldLayoutId id="2147484900" r:id="rId35"/>
    <p:sldLayoutId id="2147484906" r:id="rId36"/>
    <p:sldLayoutId id="2147484821" r:id="rId37"/>
    <p:sldLayoutId id="2147484728" r:id="rId38"/>
    <p:sldLayoutId id="2147484859" r:id="rId39"/>
    <p:sldLayoutId id="2147484918" r:id="rId40"/>
    <p:sldLayoutId id="2147484919" r:id="rId41"/>
    <p:sldLayoutId id="2147484920" r:id="rId42"/>
    <p:sldLayoutId id="2147484921" r:id="rId43"/>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24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EE90F6F3-857E-8F87-5936-62501F197A84}"/>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B201C1F3-DCF9-B092-B190-22904C5966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3498C-E914-BE56-9995-5AFFDE4D316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78DE4E-6ED0-433F-65B0-4758D90A31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42625F-E4C9-DC67-E631-2A6BE1C1D4B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DE950D-D565-0C21-B647-4A1647F0E0F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D98FBF-7A43-DD13-2430-6A99ADA82F4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2C7B4B-39F7-3A2D-2D6B-7DCDC1BC5F8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BF3089-6607-E56B-B11D-FD0B925C6C6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7B1A63-6B1E-5AD3-2EC0-54214E3AD7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4ED97C-E1FD-2F08-FC7D-3721CEC31B3C}"/>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701CEF-0863-747B-3768-4994EFF8A284}"/>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E0847A-D3C8-FEB5-7A50-A7052FA5E038}"/>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C34A30-3EA0-0055-37D0-9D91D5144672}"/>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6A403E-B040-CFA0-FFD6-086FAAD06150}"/>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8960CE-7DA0-2676-4A72-07BBE20B0E0F}"/>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86283-61B0-5500-6E70-15DC867C9183}"/>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51B77A-D3FF-AC39-1C2F-E063B3515BA0}"/>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EC47A-7C1C-0E74-7A17-C595FD7F8753}"/>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F58A45-8E48-A746-2105-189096D83910}"/>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607C3B-664D-B533-27ED-F060A756F7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32C0AC-420D-1223-C30C-787ACFB4D74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AE3E54-D999-62FC-74CA-96C6E285DD8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9AAF71-2AB9-9E49-FC3E-74C127EF58E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7B0606-8011-1E0F-907D-B3E29B6DA3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83442D-52EA-86FE-81FD-753A10584E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E9B709-DFD8-149C-F490-C70374E5B95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16B0E72-D6DC-BB01-4086-81283553E18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78260C-B415-24ED-8141-6372FE10D1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291A7C-49B5-F401-7296-BC7FDB68404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E41A85-C1B1-C37E-E832-1D4F89538FD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749DAAB-C8DC-9E0D-4127-802E6EE0B12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D1EDA7-79C4-DD9D-4B3F-114A36E1050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36D5D0-7F1F-F2AB-7FA2-ACE6B3D4FED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4F64F-9D1B-4D00-3698-E0C67E5F1C2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B45D834D-5D0F-7072-01FC-3B33C912CFEF}"/>
              </a:ext>
            </a:extLst>
          </p:cNvPr>
          <p:cNvSpPr>
            <a:spLocks noGrp="1"/>
          </p:cNvSpPr>
          <p:nvPr>
            <p:ph type="title" idx="4"/>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98653701"/>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 id="2147484950" r:id="rId28"/>
    <p:sldLayoutId id="2147484951" r:id="rId29"/>
    <p:sldLayoutId id="2147484952" r:id="rId30"/>
    <p:sldLayoutId id="2147484953" r:id="rId31"/>
    <p:sldLayoutId id="2147484954" r:id="rId32"/>
    <p:sldLayoutId id="2147484955" r:id="rId33"/>
    <p:sldLayoutId id="2147484956" r:id="rId34"/>
    <p:sldLayoutId id="2147484957" r:id="rId35"/>
    <p:sldLayoutId id="2147484958" r:id="rId36"/>
    <p:sldLayoutId id="2147484959" r:id="rId37"/>
    <p:sldLayoutId id="2147484960" r:id="rId38"/>
    <p:sldLayoutId id="2147484961" r:id="rId39"/>
    <p:sldLayoutId id="2147484962" r:id="rId40"/>
    <p:sldLayoutId id="2147484965" r:id="rId41"/>
    <p:sldLayoutId id="2147484966" r:id="rId42"/>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24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userDrawn="1">
          <p15:clr>
            <a:srgbClr val="A5A5A5"/>
          </p15:clr>
        </p15:guide>
        <p15:guide id="47" pos="7680" userDrawn="1">
          <p15:clr>
            <a:srgbClr val="A5A5A5"/>
          </p15:clr>
        </p15:guide>
        <p15:guide id="48" pos="186" userDrawn="1">
          <p15:clr>
            <a:srgbClr val="A5A5A5"/>
          </p15:clr>
        </p15:guide>
        <p15:guide id="49" pos="7496" userDrawn="1">
          <p15:clr>
            <a:srgbClr val="A5A5A5"/>
          </p15:clr>
        </p15:guide>
        <p15:guide id="50" orient="horz" userDrawn="1">
          <p15:clr>
            <a:srgbClr val="A5A5A5"/>
          </p15:clr>
        </p15:guide>
        <p15:guide id="51" orient="horz" pos="4320" userDrawn="1">
          <p15:clr>
            <a:srgbClr val="A5A5A5"/>
          </p15:clr>
        </p15:guide>
        <p15:guide id="52" orient="horz" pos="184" userDrawn="1">
          <p15:clr>
            <a:srgbClr val="A5A5A5"/>
          </p15:clr>
        </p15:guide>
        <p15:guide id="53" orient="horz" pos="4134" userDrawn="1">
          <p15:clr>
            <a:srgbClr val="A5A5A5"/>
          </p15:clr>
        </p15:guide>
        <p15:guide id="54" pos="365" userDrawn="1">
          <p15:clr>
            <a:srgbClr val="C35EA4"/>
          </p15:clr>
        </p15:guide>
        <p15:guide id="55" orient="horz" pos="367" userDrawn="1">
          <p15:clr>
            <a:srgbClr val="C35EA4"/>
          </p15:clr>
        </p15:guide>
        <p15:guide id="56" orient="horz" pos="3953" userDrawn="1">
          <p15:clr>
            <a:srgbClr val="C35EA4"/>
          </p15:clr>
        </p15:guide>
        <p15:guide id="57" pos="7307"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20961" y="3914473"/>
            <a:ext cx="4688377" cy="1248872"/>
            <a:chOff x="2892232" y="3959962"/>
            <a:chExt cx="4688377"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033661" y="4647872"/>
              <a:ext cx="455929" cy="307848"/>
              <a:chOff x="4021742" y="4630951"/>
              <a:chExt cx="455929" cy="30784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021742"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r>
                  <a:rPr lang="es-ES" sz="1000" b="0" i="0" strike="noStrike" cap="none"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124929"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033659" y="4158817"/>
              <a:ext cx="455928" cy="307848"/>
              <a:chOff x="4021741" y="4143587"/>
              <a:chExt cx="455928" cy="307848"/>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021741"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r>
                  <a:rPr lang="es-ES" sz="1000" b="0" i="0" strike="noStrike" cap="none"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12492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60"/>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2892232" y="4402498"/>
              <a:ext cx="457517" cy="307849"/>
              <a:chOff x="2875564" y="4388959"/>
              <a:chExt cx="457517" cy="30784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2875564" y="438896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2980339" y="438895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7" y="4597926"/>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2892234" y="4647872"/>
              <a:ext cx="457517" cy="307848"/>
              <a:chOff x="2875566" y="4630950"/>
              <a:chExt cx="457517" cy="30784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2875566" y="463095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r>
                  <a:rPr lang="es-ES" sz="1000" b="0" i="0" strike="noStrike" cap="none"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2980341"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8" y="4839916"/>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2892234" y="4158817"/>
              <a:ext cx="457517" cy="307848"/>
              <a:chOff x="2875565" y="4143587"/>
              <a:chExt cx="457517" cy="307848"/>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2875565" y="4143587"/>
                <a:ext cx="457517" cy="307848"/>
                <a:chOff x="2875566" y="4143587"/>
                <a:chExt cx="457517" cy="30784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287556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r>
                    <a:rPr lang="es-ES" sz="1000" b="0" i="0" strike="noStrike" cap="none"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2980341" y="4143588"/>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7" y="4350860"/>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338029" y="4410196"/>
              <a:ext cx="425449" cy="278230"/>
              <a:chOff x="6323729" y="4398350"/>
              <a:chExt cx="425449" cy="278230"/>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323729" y="4398350"/>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r>
                  <a:rPr lang="es-ES" sz="9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428503" y="4398352"/>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Black"/>
                  </a:rPr>
                  <a:t>A</a:t>
                </a:r>
                <a:r>
                  <a:rPr lang="es-ES" sz="9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326802" y="4647874"/>
              <a:ext cx="457519" cy="307848"/>
              <a:chOff x="6312502" y="4632643"/>
              <a:chExt cx="457519" cy="307848"/>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312502"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r>
                  <a:rPr lang="es-ES" sz="1000" b="0" i="0" strike="noStrike" cap="none"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417278"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3"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326804" y="4158817"/>
              <a:ext cx="457518" cy="307848"/>
              <a:chOff x="6312502" y="4145279"/>
              <a:chExt cx="457518" cy="307848"/>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312502"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Black"/>
                  </a:rPr>
                  <a:t>A</a:t>
                </a:r>
                <a:r>
                  <a:rPr lang="es-ES" sz="1000" b="0" i="0" strike="noStrike" cap="none"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417278"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50"/>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8" y="4005071"/>
              <a:ext cx="527510" cy="192039"/>
              <a:chOff x="5300959" y="3988716"/>
              <a:chExt cx="527510" cy="192039"/>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6"/>
                <a:ext cx="5275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60" y="4103793"/>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185377" y="4647872"/>
              <a:ext cx="457517" cy="307848"/>
              <a:chOff x="5166328" y="4637719"/>
              <a:chExt cx="457517" cy="307848"/>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166328" y="463771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r>
                  <a:rPr lang="es-ES" sz="1000" b="0" i="0" strike="noStrike" cap="none"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271103" y="463772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10"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185377" y="4158816"/>
              <a:ext cx="457516" cy="307850"/>
              <a:chOff x="5166327" y="4148662"/>
              <a:chExt cx="457516" cy="307850"/>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166327" y="4148664"/>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r>
                  <a:rPr lang="es-ES" sz="1000" b="0" i="0" strike="noStrike" cap="none"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271100" y="41486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07"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8" y="4005071"/>
              <a:ext cx="540338" cy="190346"/>
              <a:chOff x="3002259" y="3980255"/>
              <a:chExt cx="540338" cy="190346"/>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59" y="3980255"/>
                <a:ext cx="540337"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9" y="4093639"/>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033659" y="4402500"/>
              <a:ext cx="455929" cy="311229"/>
              <a:chOff x="4021741" y="4388962"/>
              <a:chExt cx="455929" cy="31122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021741" y="43889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Light"/>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2" y="459792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124927" y="439234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185377" y="4402498"/>
              <a:ext cx="457517" cy="307848"/>
              <a:chOff x="5166328" y="4390653"/>
              <a:chExt cx="457517" cy="307848"/>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166328"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10" y="4603003"/>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271103"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3" name="GRID" hidden="1">
            <a:extLst>
              <a:ext uri="{FF2B5EF4-FFF2-40B4-BE49-F238E27FC236}">
                <a16:creationId xmlns:a16="http://schemas.microsoft.com/office/drawing/2014/main" id="{3746B54A-8C03-9205-E11A-6F39AA4394BC}"/>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1D21E2AA-1222-CF1B-1AF0-C8C9D189A47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868DEA3-C074-0BC8-96F7-C664C944284D}"/>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B205C95-21BF-F25B-1556-499DDE2A538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BB97EFD-63F9-BA13-7E9C-AB2A8C5F8A73}"/>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682F746-CD2F-EFFA-84D2-7FFE1A31209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A7004E2-BECE-416E-4684-9A121142592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628056-C78E-6997-E4AB-CE85A746455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6A15262-BD16-BA20-DD94-34B1AED55AA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213F453-0A93-B6EC-474C-7B0C0C65D05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0F0F7B3-2FBA-B53E-2559-E064A05C216E}"/>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5D2691-889C-3791-B49F-0CA5A47663F2}"/>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95B1DC7-5C57-69AB-C220-16BB25F0DA60}"/>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33D060-D171-8208-E383-A91CFCF19986}"/>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52C4CDC-78D3-296D-A68E-B09796ADC604}"/>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43FD1B1-C6DA-1704-AEC0-FCE9A61A9CC3}"/>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2812E74-B8FA-FB91-6D1E-497DA839DEA5}"/>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0E50646-721D-F9C7-37A9-14BD6E4AFE94}"/>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49351F9-C7BA-DF18-D469-8C9FA6758AF6}"/>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703AECC-9B31-96FE-3F87-BD5403FDA9A3}"/>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228D36A-39C6-52EF-016E-EA50312E6A2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F63C353-E9F0-D7E2-74E4-188804B15D1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76F5268-A90A-FF6D-1A14-E17C018B5082}"/>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469EED7-9B8E-4B0E-5BAE-FF113D8CF7E4}"/>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4ECA959-C4D2-A808-6136-86BBDC340DA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5E648F3-300D-3F59-48C0-76D9CE3258D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A9085FD-560B-5C1F-369F-104BBDAF93F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92B3933-2FE2-5C37-5D61-8B2D7D339C3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AE99D28-8A1B-5327-58F4-4CE7B63AF51D}"/>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F739CDB-9F9A-6D7C-E9D0-F27A1DF4666C}"/>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170F101-5840-AA29-D28D-67E40D0649BD}"/>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CA5F90A-D6EC-70C0-7C2F-A5CF974842A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BD927A4-2724-C7C0-7093-B5612E7A628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65A04E1-646D-D4D5-3B68-4730E030B2E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9873D55-FC60-C7F0-1FDB-62D38A2E234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344060"/>
      </p:ext>
    </p:extLst>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 id="2147484979" r:id="rId12"/>
    <p:sldLayoutId id="2147484980" r:id="rId13"/>
    <p:sldLayoutId id="2147484981" r:id="rId14"/>
    <p:sldLayoutId id="2147484982" r:id="rId15"/>
    <p:sldLayoutId id="2147484983" r:id="rId16"/>
    <p:sldLayoutId id="2147484984" r:id="rId17"/>
    <p:sldLayoutId id="2147484985" r:id="rId18"/>
    <p:sldLayoutId id="2147484986" r:id="rId19"/>
    <p:sldLayoutId id="2147484987" r:id="rId20"/>
    <p:sldLayoutId id="2147484988" r:id="rId21"/>
    <p:sldLayoutId id="2147484989" r:id="rId22"/>
    <p:sldLayoutId id="2147484990" r:id="rId23"/>
    <p:sldLayoutId id="2147484991" r:id="rId24"/>
    <p:sldLayoutId id="2147484992" r:id="rId25"/>
    <p:sldLayoutId id="2147484993" r:id="rId26"/>
    <p:sldLayoutId id="2147484994" r:id="rId27"/>
    <p:sldLayoutId id="2147484995" r:id="rId28"/>
    <p:sldLayoutId id="2147484996" r:id="rId29"/>
    <p:sldLayoutId id="2147484997" r:id="rId30"/>
    <p:sldLayoutId id="2147484998" r:id="rId31"/>
    <p:sldLayoutId id="2147484999" r:id="rId32"/>
    <p:sldLayoutId id="2147485000" r:id="rId33"/>
    <p:sldLayoutId id="2147485001" r:id="rId34"/>
    <p:sldLayoutId id="2147485002" r:id="rId35"/>
    <p:sldLayoutId id="2147485003" r:id="rId36"/>
    <p:sldLayoutId id="2147485004" r:id="rId37"/>
    <p:sldLayoutId id="2147485005" r:id="rId38"/>
    <p:sldLayoutId id="2147485006" r:id="rId39"/>
    <p:sldLayoutId id="2147485007" r:id="rId40"/>
    <p:sldLayoutId id="2147485008" r:id="rId41"/>
    <p:sldLayoutId id="2147485009" r:id="rId42"/>
    <p:sldLayoutId id="2147485010" r:id="rId43"/>
    <p:sldLayoutId id="2147485011" r:id="rId44"/>
    <p:sldLayoutId id="2147485012" r:id="rId45"/>
    <p:sldLayoutId id="2147485013" r:id="rId46"/>
    <p:sldLayoutId id="2147485014" r:id="rId47"/>
    <p:sldLayoutId id="2147485015" r:id="rId48"/>
    <p:sldLayoutId id="2147485016" r:id="rId49"/>
    <p:sldLayoutId id="2147485017" r:id="rId50"/>
    <p:sldLayoutId id="2147485018" r:id="rId51"/>
    <p:sldLayoutId id="2147485019" r:id="rId52"/>
    <p:sldLayoutId id="2147485020" r:id="rId53"/>
    <p:sldLayoutId id="2147485021" r:id="rId54"/>
    <p:sldLayoutId id="2147485022" r:id="rId55"/>
    <p:sldLayoutId id="2147485023" r:id="rId56"/>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userDrawn="1">
          <p15:clr>
            <a:srgbClr val="A5A5A5"/>
          </p15:clr>
        </p15:guide>
        <p15:guide id="47" pos="7680" userDrawn="1">
          <p15:clr>
            <a:srgbClr val="A5A5A5"/>
          </p15:clr>
        </p15:guide>
        <p15:guide id="48" pos="186" userDrawn="1">
          <p15:clr>
            <a:srgbClr val="A5A5A5"/>
          </p15:clr>
        </p15:guide>
        <p15:guide id="49" pos="7496" userDrawn="1">
          <p15:clr>
            <a:srgbClr val="A5A5A5"/>
          </p15:clr>
        </p15:guide>
        <p15:guide id="50" orient="horz" userDrawn="1">
          <p15:clr>
            <a:srgbClr val="A5A5A5"/>
          </p15:clr>
        </p15:guide>
        <p15:guide id="51" orient="horz" pos="4320" userDrawn="1">
          <p15:clr>
            <a:srgbClr val="A5A5A5"/>
          </p15:clr>
        </p15:guide>
        <p15:guide id="52" orient="horz" pos="184" userDrawn="1">
          <p15:clr>
            <a:srgbClr val="A5A5A5"/>
          </p15:clr>
        </p15:guide>
        <p15:guide id="53" orient="horz" pos="4134" userDrawn="1">
          <p15:clr>
            <a:srgbClr val="A5A5A5"/>
          </p15:clr>
        </p15:guide>
        <p15:guide id="54" pos="365" userDrawn="1">
          <p15:clr>
            <a:srgbClr val="C35EA4"/>
          </p15:clr>
        </p15:guide>
        <p15:guide id="55" orient="horz" pos="367" userDrawn="1">
          <p15:clr>
            <a:srgbClr val="C35EA4"/>
          </p15:clr>
        </p15:guide>
        <p15:guide id="56" orient="horz" pos="3953" userDrawn="1">
          <p15:clr>
            <a:srgbClr val="C35EA4"/>
          </p15:clr>
        </p15:guide>
        <p15:guide id="57" pos="7307"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2FF00920-3F6F-B301-7B87-7805FE0A0137}"/>
              </a:ext>
            </a:extLst>
          </p:cNvPr>
          <p:cNvGrpSpPr/>
          <p:nvPr/>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08D7F191-42E1-D939-23FB-24283E93D55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96064-B688-6CE6-633D-C3FEE4D5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577DA-DEA5-6C8D-81A3-30372194F90D}"/>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761C84-A4F1-7066-FE58-323556B8678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879676-F108-7683-F8AA-F8774C80D6C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09EE3-8525-C3F9-051C-F27D1C090C5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9E0824-D166-51A2-EE4B-7D8E2A9FEDC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30F166-414E-ED68-ABB8-29D934E638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4AE496-E443-5325-3DF9-B6BD5A0D310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3B4669-00C2-88FF-E856-A455155AE31C}"/>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4D419E-FA52-EB98-05C2-FC5FBFF33530}"/>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43CA26-51E8-22C8-458A-C2759919BBE5}"/>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687DC-3DE9-DF1F-18A3-C6478FDF9C6C}"/>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01B73-0B92-9509-A7CB-7C956C75B94D}"/>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C2FF9E-040A-F4EF-B256-ABB750BDFF1B}"/>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33CBBE-CE7E-5246-4AB3-B1348BFE17D2}"/>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97F686-D028-DD3F-EE4C-A079C165A5AB}"/>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DD3B2-7018-0795-5DCF-B874E48249FB}"/>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8793FA-D85A-CF09-E6C7-ED16B6DF0484}"/>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469E09-0B05-73E1-28B7-FCAC6776B9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CF951-4656-75D5-D5B4-CB04D120BF8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C7B313-D065-EB67-D808-2F08BF2120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66031E-0D8E-2437-6D7E-3573F19706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C28F2E-12DD-D010-FA59-9E485D34AC0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29BD69-23B5-346D-968A-E3F4EF380BE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2AFA20-52F9-BFC1-248D-85F44816283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EE7A4B-4B79-3646-29E3-7A16485AF15D}"/>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9A45063-7229-D98D-6650-7D8F9663D2B0}"/>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4EA738-394A-A4B7-DEC0-E39DC5A6E277}"/>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4D091E-48BA-70CE-FA96-A7DAF09F205E}"/>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C72CE-8FEE-17EB-EF4E-89A078866877}"/>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CBF643A-A967-F835-AE9A-6BCABA242516}"/>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A7D3D1-B199-EFBA-5A1F-C8FA582C6D85}"/>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877538-E574-DA95-11C7-3106D2E1D299}"/>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5CFBEA1B-6E03-5C8D-5CE2-35D0668C3AF0}"/>
              </a:ext>
            </a:extLst>
          </p:cNvPr>
          <p:cNvSpPr>
            <a:spLocks noGrp="1"/>
          </p:cNvSpPr>
          <p:nvPr>
            <p:ph type="title" idx="4"/>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76" name="Text Placeholder 3">
            <a:extLst>
              <a:ext uri="{FF2B5EF4-FFF2-40B4-BE49-F238E27FC236}">
                <a16:creationId xmlns:a16="http://schemas.microsoft.com/office/drawing/2014/main" id="{C1135BEC-2473-0FA7-8D88-49726D86D2FF}"/>
              </a:ext>
            </a:extLst>
          </p:cNvPr>
          <p:cNvSpPr>
            <a:spLocks noGrp="1"/>
          </p:cNvSpPr>
          <p:nvPr>
            <p:ph type="body" idx="5"/>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77" name="Group 76">
            <a:extLst>
              <a:ext uri="{FF2B5EF4-FFF2-40B4-BE49-F238E27FC236}">
                <a16:creationId xmlns:a16="http://schemas.microsoft.com/office/drawing/2014/main" id="{216C1530-197E-B103-BBD4-8F5263AEB323}"/>
              </a:ext>
            </a:extLst>
          </p:cNvPr>
          <p:cNvGrpSpPr/>
          <p:nvPr/>
        </p:nvGrpSpPr>
        <p:grpSpPr>
          <a:xfrm rot="5400000">
            <a:off x="10666449" y="3959962"/>
            <a:ext cx="4597400" cy="1248872"/>
            <a:chOff x="2983209" y="3959962"/>
            <a:chExt cx="4597400" cy="1248872"/>
          </a:xfrm>
        </p:grpSpPr>
        <p:grpSp>
          <p:nvGrpSpPr>
            <p:cNvPr id="78" name="Group 77">
              <a:extLst>
                <a:ext uri="{FF2B5EF4-FFF2-40B4-BE49-F238E27FC236}">
                  <a16:creationId xmlns:a16="http://schemas.microsoft.com/office/drawing/2014/main" id="{E835C734-3F9D-F07D-C89B-64CBB089ED36}"/>
                </a:ext>
              </a:extLst>
            </p:cNvPr>
            <p:cNvGrpSpPr/>
            <p:nvPr/>
          </p:nvGrpSpPr>
          <p:grpSpPr>
            <a:xfrm>
              <a:off x="4130985" y="4976997"/>
              <a:ext cx="1122349" cy="231837"/>
              <a:chOff x="4135734" y="4976997"/>
              <a:chExt cx="1120775" cy="231837"/>
            </a:xfrm>
          </p:grpSpPr>
          <p:sp>
            <p:nvSpPr>
              <p:cNvPr id="164" name="Rectangle 163">
                <a:extLst>
                  <a:ext uri="{FF2B5EF4-FFF2-40B4-BE49-F238E27FC236}">
                    <a16:creationId xmlns:a16="http://schemas.microsoft.com/office/drawing/2014/main" id="{8E99C086-B0F8-95FC-EC83-7D051E2FFA0C}"/>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64">
                <a:extLst>
                  <a:ext uri="{FF2B5EF4-FFF2-40B4-BE49-F238E27FC236}">
                    <a16:creationId xmlns:a16="http://schemas.microsoft.com/office/drawing/2014/main" id="{8040C489-D49B-FA66-5206-4CF9369687BB}"/>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89BACE4-BBC9-5B33-FAEE-62D5B332A96F}"/>
                </a:ext>
              </a:extLst>
            </p:cNvPr>
            <p:cNvGrpSpPr/>
            <p:nvPr/>
          </p:nvGrpSpPr>
          <p:grpSpPr>
            <a:xfrm>
              <a:off x="2989559" y="4976997"/>
              <a:ext cx="1122349" cy="231837"/>
              <a:chOff x="2989559" y="4976997"/>
              <a:chExt cx="1120775" cy="231837"/>
            </a:xfrm>
          </p:grpSpPr>
          <p:sp>
            <p:nvSpPr>
              <p:cNvPr id="162" name="Rectangle 62">
                <a:extLst>
                  <a:ext uri="{FF2B5EF4-FFF2-40B4-BE49-F238E27FC236}">
                    <a16:creationId xmlns:a16="http://schemas.microsoft.com/office/drawing/2014/main" id="{05D0AC36-9838-1441-36AF-C32D551C799F}"/>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63">
                <a:extLst>
                  <a:ext uri="{FF2B5EF4-FFF2-40B4-BE49-F238E27FC236}">
                    <a16:creationId xmlns:a16="http://schemas.microsoft.com/office/drawing/2014/main" id="{704124C3-5020-AD57-B6C7-72E4AF3CDCD4}"/>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69">
              <a:extLst>
                <a:ext uri="{FF2B5EF4-FFF2-40B4-BE49-F238E27FC236}">
                  <a16:creationId xmlns:a16="http://schemas.microsoft.com/office/drawing/2014/main" id="{992CB6F7-2688-8E52-2A2D-ED8CD0835C11}"/>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9">
              <a:extLst>
                <a:ext uri="{FF2B5EF4-FFF2-40B4-BE49-F238E27FC236}">
                  <a16:creationId xmlns:a16="http://schemas.microsoft.com/office/drawing/2014/main" id="{E88E4AE5-F848-01B2-0C69-612B37525629}"/>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EA34CC53-3257-3387-E034-BD871916D6AC}"/>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54">
              <a:extLst>
                <a:ext uri="{FF2B5EF4-FFF2-40B4-BE49-F238E27FC236}">
                  <a16:creationId xmlns:a16="http://schemas.microsoft.com/office/drawing/2014/main" id="{C94C6781-E29F-342C-36C1-C9DDF2C445B6}"/>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ACA333E5-19D7-5ABF-B7DD-701F1A351F34}"/>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0">
              <a:extLst>
                <a:ext uri="{FF2B5EF4-FFF2-40B4-BE49-F238E27FC236}">
                  <a16:creationId xmlns:a16="http://schemas.microsoft.com/office/drawing/2014/main" id="{5153E387-E32C-E8AD-10E7-CA68AB5FA09F}"/>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5">
              <a:extLst>
                <a:ext uri="{FF2B5EF4-FFF2-40B4-BE49-F238E27FC236}">
                  <a16:creationId xmlns:a16="http://schemas.microsoft.com/office/drawing/2014/main" id="{B1B136EA-D7A1-D43D-25AD-BB34D7D28EAB}"/>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B707D611-A07A-157C-ABF3-18F7002C1480}"/>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7">
              <a:extLst>
                <a:ext uri="{FF2B5EF4-FFF2-40B4-BE49-F238E27FC236}">
                  <a16:creationId xmlns:a16="http://schemas.microsoft.com/office/drawing/2014/main" id="{48568309-2C6A-95FC-2F14-AC87795F5532}"/>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8">
              <a:extLst>
                <a:ext uri="{FF2B5EF4-FFF2-40B4-BE49-F238E27FC236}">
                  <a16:creationId xmlns:a16="http://schemas.microsoft.com/office/drawing/2014/main" id="{C8A3AD67-C35C-5A8D-5B38-B414604005D8}"/>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73">
              <a:extLst>
                <a:ext uri="{FF2B5EF4-FFF2-40B4-BE49-F238E27FC236}">
                  <a16:creationId xmlns:a16="http://schemas.microsoft.com/office/drawing/2014/main" id="{47D2AA79-BDA1-E845-76B0-211F160B3485}"/>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93">
              <a:extLst>
                <a:ext uri="{FF2B5EF4-FFF2-40B4-BE49-F238E27FC236}">
                  <a16:creationId xmlns:a16="http://schemas.microsoft.com/office/drawing/2014/main" id="{AA423A26-372C-7705-3CBA-5E1A6D90B29D}"/>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AutoShape 3">
              <a:extLst>
                <a:ext uri="{FF2B5EF4-FFF2-40B4-BE49-F238E27FC236}">
                  <a16:creationId xmlns:a16="http://schemas.microsoft.com/office/drawing/2014/main" id="{B6C162A1-9A96-A05A-DDA3-D77D42B928B8}"/>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3" name="Group 92">
              <a:extLst>
                <a:ext uri="{FF2B5EF4-FFF2-40B4-BE49-F238E27FC236}">
                  <a16:creationId xmlns:a16="http://schemas.microsoft.com/office/drawing/2014/main" id="{BD4E8A47-B390-972B-A048-5677441F35E9}"/>
                </a:ext>
              </a:extLst>
            </p:cNvPr>
            <p:cNvGrpSpPr/>
            <p:nvPr/>
          </p:nvGrpSpPr>
          <p:grpSpPr>
            <a:xfrm>
              <a:off x="4161941" y="4724853"/>
              <a:ext cx="208390" cy="208938"/>
              <a:chOff x="4150022" y="4707931"/>
              <a:chExt cx="208390" cy="208938"/>
            </a:xfrm>
          </p:grpSpPr>
          <p:sp>
            <p:nvSpPr>
              <p:cNvPr id="159" name="Rectangle 158">
                <a:extLst>
                  <a:ext uri="{FF2B5EF4-FFF2-40B4-BE49-F238E27FC236}">
                    <a16:creationId xmlns:a16="http://schemas.microsoft.com/office/drawing/2014/main" id="{82977BD9-31CF-4F6B-51C4-2E1D0E555798}"/>
                  </a:ext>
                </a:extLst>
              </p:cNvPr>
              <p:cNvSpPr>
                <a:spLocks noChangeArrowheads="1"/>
              </p:cNvSpPr>
              <p:nvPr/>
            </p:nvSpPr>
            <p:spPr bwMode="auto">
              <a:xfrm>
                <a:off x="4021742"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r>
                  <a:rPr lang="es-ES" sz="1000" b="0" i="0" strike="noStrike" cap="none"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60" name="Rectangle 159">
                <a:extLst>
                  <a:ext uri="{FF2B5EF4-FFF2-40B4-BE49-F238E27FC236}">
                    <a16:creationId xmlns:a16="http://schemas.microsoft.com/office/drawing/2014/main" id="{FA0264DE-2E62-C93D-AA82-25264B28D0A4}"/>
                  </a:ext>
                </a:extLst>
              </p:cNvPr>
              <p:cNvSpPr>
                <a:spLocks noChangeArrowheads="1"/>
              </p:cNvSpPr>
              <p:nvPr/>
            </p:nvSpPr>
            <p:spPr bwMode="auto">
              <a:xfrm>
                <a:off x="4124929"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6C3250DA-1FC6-8AF5-9162-104CD7424754}"/>
                  </a:ext>
                </a:extLst>
              </p:cNvPr>
              <p:cNvSpPr>
                <a:spLocks noChangeArrowheads="1"/>
              </p:cNvSpPr>
              <p:nvPr/>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126B02DC-C957-4266-2EEC-E7E7F1F78A13}"/>
                </a:ext>
              </a:extLst>
            </p:cNvPr>
            <p:cNvGrpSpPr/>
            <p:nvPr/>
          </p:nvGrpSpPr>
          <p:grpSpPr>
            <a:xfrm>
              <a:off x="4161941" y="4235797"/>
              <a:ext cx="209994" cy="207246"/>
              <a:chOff x="4150022" y="4220567"/>
              <a:chExt cx="209994" cy="207246"/>
            </a:xfrm>
          </p:grpSpPr>
          <p:sp>
            <p:nvSpPr>
              <p:cNvPr id="156" name="Rectangle 155">
                <a:extLst>
                  <a:ext uri="{FF2B5EF4-FFF2-40B4-BE49-F238E27FC236}">
                    <a16:creationId xmlns:a16="http://schemas.microsoft.com/office/drawing/2014/main" id="{775C0FF1-963E-F784-B61D-E03252CEEA37}"/>
                  </a:ext>
                </a:extLst>
              </p:cNvPr>
              <p:cNvSpPr>
                <a:spLocks noChangeArrowheads="1"/>
              </p:cNvSpPr>
              <p:nvPr/>
            </p:nvSpPr>
            <p:spPr bwMode="auto">
              <a:xfrm>
                <a:off x="4021741"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r>
                  <a:rPr lang="es-ES" sz="1000" b="0" i="0" strike="noStrike" cap="none"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57" name="Rectangle 156">
                <a:extLst>
                  <a:ext uri="{FF2B5EF4-FFF2-40B4-BE49-F238E27FC236}">
                    <a16:creationId xmlns:a16="http://schemas.microsoft.com/office/drawing/2014/main" id="{F678185B-FE2E-F478-982D-6511A4EB205E}"/>
                  </a:ext>
                </a:extLst>
              </p:cNvPr>
              <p:cNvSpPr>
                <a:spLocks noChangeArrowheads="1"/>
              </p:cNvSpPr>
              <p:nvPr/>
            </p:nvSpPr>
            <p:spPr bwMode="auto">
              <a:xfrm>
                <a:off x="412492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C20DD5F4-34CD-5873-CB59-55DC12507AEE}"/>
                  </a:ext>
                </a:extLst>
              </p:cNvPr>
              <p:cNvSpPr>
                <a:spLocks noChangeArrowheads="1"/>
              </p:cNvSpPr>
              <p:nvPr/>
            </p:nvSpPr>
            <p:spPr bwMode="auto">
              <a:xfrm>
                <a:off x="4150021" y="4350860"/>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5" name="Rectangle 94">
              <a:extLst>
                <a:ext uri="{FF2B5EF4-FFF2-40B4-BE49-F238E27FC236}">
                  <a16:creationId xmlns:a16="http://schemas.microsoft.com/office/drawing/2014/main" id="{ADE4CEF7-280C-55CE-FBCC-AD324D39CD93}"/>
                </a:ext>
              </a:extLst>
            </p:cNvPr>
            <p:cNvSpPr>
              <a:spLocks noChangeArrowheads="1"/>
            </p:cNvSpPr>
            <p:nvPr/>
          </p:nvSpPr>
          <p:spPr bwMode="auto">
            <a:xfrm>
              <a:off x="4161941"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96" name="Group 95">
              <a:extLst>
                <a:ext uri="{FF2B5EF4-FFF2-40B4-BE49-F238E27FC236}">
                  <a16:creationId xmlns:a16="http://schemas.microsoft.com/office/drawing/2014/main" id="{B9A04242-3F2D-DA1D-46DC-3CCA2673381F}"/>
                </a:ext>
              </a:extLst>
            </p:cNvPr>
            <p:cNvGrpSpPr/>
            <p:nvPr/>
          </p:nvGrpSpPr>
          <p:grpSpPr>
            <a:xfrm>
              <a:off x="3020515" y="4479479"/>
              <a:ext cx="209994" cy="208939"/>
              <a:chOff x="3003847" y="4465941"/>
              <a:chExt cx="209994" cy="208939"/>
            </a:xfrm>
          </p:grpSpPr>
          <p:sp>
            <p:nvSpPr>
              <p:cNvPr id="153" name="Rectangle 51">
                <a:extLst>
                  <a:ext uri="{FF2B5EF4-FFF2-40B4-BE49-F238E27FC236}">
                    <a16:creationId xmlns:a16="http://schemas.microsoft.com/office/drawing/2014/main" id="{B3A2E500-D794-1E00-8F35-7C035EDE9900}"/>
                  </a:ext>
                </a:extLst>
              </p:cNvPr>
              <p:cNvSpPr>
                <a:spLocks noChangeArrowheads="1"/>
              </p:cNvSpPr>
              <p:nvPr/>
            </p:nvSpPr>
            <p:spPr bwMode="auto">
              <a:xfrm>
                <a:off x="2875564" y="438896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4" name="Rectangle 52">
                <a:extLst>
                  <a:ext uri="{FF2B5EF4-FFF2-40B4-BE49-F238E27FC236}">
                    <a16:creationId xmlns:a16="http://schemas.microsoft.com/office/drawing/2014/main" id="{BD1E8ED4-30DE-DE3C-16FA-23ED24AE18FF}"/>
                  </a:ext>
                </a:extLst>
              </p:cNvPr>
              <p:cNvSpPr>
                <a:spLocks noChangeArrowheads="1"/>
              </p:cNvSpPr>
              <p:nvPr/>
            </p:nvSpPr>
            <p:spPr bwMode="auto">
              <a:xfrm>
                <a:off x="2980339" y="438895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53">
                <a:extLst>
                  <a:ext uri="{FF2B5EF4-FFF2-40B4-BE49-F238E27FC236}">
                    <a16:creationId xmlns:a16="http://schemas.microsoft.com/office/drawing/2014/main" id="{0676DA98-D8FE-EBFA-566C-4E37C87CD6F2}"/>
                  </a:ext>
                </a:extLst>
              </p:cNvPr>
              <p:cNvSpPr>
                <a:spLocks noChangeArrowheads="1"/>
              </p:cNvSpPr>
              <p:nvPr/>
            </p:nvSpPr>
            <p:spPr bwMode="auto">
              <a:xfrm>
                <a:off x="3003847" y="4597926"/>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97" name="Group 96">
              <a:extLst>
                <a:ext uri="{FF2B5EF4-FFF2-40B4-BE49-F238E27FC236}">
                  <a16:creationId xmlns:a16="http://schemas.microsoft.com/office/drawing/2014/main" id="{8127C6C5-69F8-F668-1D18-821DC955E472}"/>
                </a:ext>
              </a:extLst>
            </p:cNvPr>
            <p:cNvGrpSpPr/>
            <p:nvPr/>
          </p:nvGrpSpPr>
          <p:grpSpPr>
            <a:xfrm>
              <a:off x="3020515" y="4724853"/>
              <a:ext cx="221214" cy="208938"/>
              <a:chOff x="3003847" y="4707931"/>
              <a:chExt cx="221214" cy="208938"/>
            </a:xfrm>
          </p:grpSpPr>
          <p:sp>
            <p:nvSpPr>
              <p:cNvPr id="150" name="Rectangle 55">
                <a:extLst>
                  <a:ext uri="{FF2B5EF4-FFF2-40B4-BE49-F238E27FC236}">
                    <a16:creationId xmlns:a16="http://schemas.microsoft.com/office/drawing/2014/main" id="{896D465E-8D7A-8121-167B-5CBDAFBB8D43}"/>
                  </a:ext>
                </a:extLst>
              </p:cNvPr>
              <p:cNvSpPr>
                <a:spLocks noChangeArrowheads="1"/>
              </p:cNvSpPr>
              <p:nvPr/>
            </p:nvSpPr>
            <p:spPr bwMode="auto">
              <a:xfrm>
                <a:off x="2875566" y="463095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r>
                  <a:rPr lang="es-ES" sz="1000" b="0" i="0" strike="noStrike" cap="none"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51" name="Rectangle 56">
                <a:extLst>
                  <a:ext uri="{FF2B5EF4-FFF2-40B4-BE49-F238E27FC236}">
                    <a16:creationId xmlns:a16="http://schemas.microsoft.com/office/drawing/2014/main" id="{3E18AA5B-8ED5-32FC-2DE5-385A0B400B1C}"/>
                  </a:ext>
                </a:extLst>
              </p:cNvPr>
              <p:cNvSpPr>
                <a:spLocks noChangeArrowheads="1"/>
              </p:cNvSpPr>
              <p:nvPr/>
            </p:nvSpPr>
            <p:spPr bwMode="auto">
              <a:xfrm>
                <a:off x="2980341"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57">
                <a:extLst>
                  <a:ext uri="{FF2B5EF4-FFF2-40B4-BE49-F238E27FC236}">
                    <a16:creationId xmlns:a16="http://schemas.microsoft.com/office/drawing/2014/main" id="{0736A806-EB60-D4E8-2272-25FDBA1EA7BF}"/>
                  </a:ext>
                </a:extLst>
              </p:cNvPr>
              <p:cNvSpPr>
                <a:spLocks noChangeArrowheads="1"/>
              </p:cNvSpPr>
              <p:nvPr/>
            </p:nvSpPr>
            <p:spPr bwMode="auto">
              <a:xfrm>
                <a:off x="3003848" y="4839916"/>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8" name="Group 97">
              <a:extLst>
                <a:ext uri="{FF2B5EF4-FFF2-40B4-BE49-F238E27FC236}">
                  <a16:creationId xmlns:a16="http://schemas.microsoft.com/office/drawing/2014/main" id="{D6A2916D-F580-9CFC-6C62-1D98D4C4ED64}"/>
                </a:ext>
              </a:extLst>
            </p:cNvPr>
            <p:cNvGrpSpPr/>
            <p:nvPr/>
          </p:nvGrpSpPr>
          <p:grpSpPr>
            <a:xfrm>
              <a:off x="3020515" y="4235797"/>
              <a:ext cx="213200" cy="207246"/>
              <a:chOff x="3003847" y="4220567"/>
              <a:chExt cx="213200" cy="207246"/>
            </a:xfrm>
          </p:grpSpPr>
          <p:grpSp>
            <p:nvGrpSpPr>
              <p:cNvPr id="146" name="Group 145">
                <a:extLst>
                  <a:ext uri="{FF2B5EF4-FFF2-40B4-BE49-F238E27FC236}">
                    <a16:creationId xmlns:a16="http://schemas.microsoft.com/office/drawing/2014/main" id="{9FF1C629-5E34-0947-5C19-8B41FE4D4E27}"/>
                  </a:ext>
                </a:extLst>
              </p:cNvPr>
              <p:cNvGrpSpPr/>
              <p:nvPr/>
            </p:nvGrpSpPr>
            <p:grpSpPr>
              <a:xfrm>
                <a:off x="3003847" y="4220567"/>
                <a:ext cx="200955" cy="153888"/>
                <a:chOff x="3003847" y="4220567"/>
                <a:chExt cx="200955" cy="153888"/>
              </a:xfrm>
            </p:grpSpPr>
            <p:sp>
              <p:nvSpPr>
                <p:cNvPr id="148" name="Rectangle 59">
                  <a:extLst>
                    <a:ext uri="{FF2B5EF4-FFF2-40B4-BE49-F238E27FC236}">
                      <a16:creationId xmlns:a16="http://schemas.microsoft.com/office/drawing/2014/main" id="{2113EF45-6745-66CB-C974-3A51BA178E52}"/>
                    </a:ext>
                  </a:extLst>
                </p:cNvPr>
                <p:cNvSpPr>
                  <a:spLocks noChangeArrowheads="1"/>
                </p:cNvSpPr>
                <p:nvPr/>
              </p:nvSpPr>
              <p:spPr bwMode="auto">
                <a:xfrm>
                  <a:off x="287556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r>
                    <a:rPr lang="es-ES" sz="1000" b="0" i="0" strike="noStrike" cap="none"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9" name="Rectangle 60">
                  <a:extLst>
                    <a:ext uri="{FF2B5EF4-FFF2-40B4-BE49-F238E27FC236}">
                      <a16:creationId xmlns:a16="http://schemas.microsoft.com/office/drawing/2014/main" id="{DCC03E84-DD6D-8CF2-51E2-397F85D565FA}"/>
                    </a:ext>
                  </a:extLst>
                </p:cNvPr>
                <p:cNvSpPr>
                  <a:spLocks noChangeArrowheads="1"/>
                </p:cNvSpPr>
                <p:nvPr/>
              </p:nvSpPr>
              <p:spPr bwMode="auto">
                <a:xfrm>
                  <a:off x="2980341" y="4143588"/>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47" name="Rectangle 61">
                <a:extLst>
                  <a:ext uri="{FF2B5EF4-FFF2-40B4-BE49-F238E27FC236}">
                    <a16:creationId xmlns:a16="http://schemas.microsoft.com/office/drawing/2014/main" id="{80628C3F-B959-323D-DAEF-EC7F9E95B5A4}"/>
                  </a:ext>
                </a:extLst>
              </p:cNvPr>
              <p:cNvSpPr>
                <a:spLocks noChangeArrowheads="1"/>
              </p:cNvSpPr>
              <p:nvPr/>
            </p:nvSpPr>
            <p:spPr bwMode="auto">
              <a:xfrm>
                <a:off x="3003847" y="4350860"/>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9" name="Rectangle 64">
              <a:extLst>
                <a:ext uri="{FF2B5EF4-FFF2-40B4-BE49-F238E27FC236}">
                  <a16:creationId xmlns:a16="http://schemas.microsoft.com/office/drawing/2014/main" id="{A7B04D0A-17D3-6EB7-4AAF-E7AD1FE2DB39}"/>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0" name="Group 99">
              <a:extLst>
                <a:ext uri="{FF2B5EF4-FFF2-40B4-BE49-F238E27FC236}">
                  <a16:creationId xmlns:a16="http://schemas.microsoft.com/office/drawing/2014/main" id="{D5865503-D580-F2DB-EE33-4E004A4069B6}"/>
                </a:ext>
              </a:extLst>
            </p:cNvPr>
            <p:cNvGrpSpPr/>
            <p:nvPr/>
          </p:nvGrpSpPr>
          <p:grpSpPr>
            <a:xfrm>
              <a:off x="6455085" y="4479479"/>
              <a:ext cx="221214" cy="208939"/>
              <a:chOff x="6440784" y="4467633"/>
              <a:chExt cx="221214" cy="208939"/>
            </a:xfrm>
          </p:grpSpPr>
          <p:sp>
            <p:nvSpPr>
              <p:cNvPr id="143" name="Rectangle 66">
                <a:extLst>
                  <a:ext uri="{FF2B5EF4-FFF2-40B4-BE49-F238E27FC236}">
                    <a16:creationId xmlns:a16="http://schemas.microsoft.com/office/drawing/2014/main" id="{874FCF70-5016-0831-6AAD-DE0F2AF2F2EE}"/>
                  </a:ext>
                </a:extLst>
              </p:cNvPr>
              <p:cNvSpPr>
                <a:spLocks noChangeArrowheads="1"/>
              </p:cNvSpPr>
              <p:nvPr/>
            </p:nvSpPr>
            <p:spPr bwMode="auto">
              <a:xfrm>
                <a:off x="6323729" y="4398350"/>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r>
                  <a:rPr lang="es-ES" sz="9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67">
                <a:extLst>
                  <a:ext uri="{FF2B5EF4-FFF2-40B4-BE49-F238E27FC236}">
                    <a16:creationId xmlns:a16="http://schemas.microsoft.com/office/drawing/2014/main" id="{A1B20AF0-E4E7-AB4D-712C-B62219652094}"/>
                  </a:ext>
                </a:extLst>
              </p:cNvPr>
              <p:cNvSpPr>
                <a:spLocks noChangeArrowheads="1"/>
              </p:cNvSpPr>
              <p:nvPr/>
            </p:nvSpPr>
            <p:spPr bwMode="auto">
              <a:xfrm>
                <a:off x="6428503" y="4398352"/>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Black"/>
                  </a:rPr>
                  <a:t>A</a:t>
                </a:r>
                <a:r>
                  <a:rPr lang="es-ES" sz="9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8">
                <a:extLst>
                  <a:ext uri="{FF2B5EF4-FFF2-40B4-BE49-F238E27FC236}">
                    <a16:creationId xmlns:a16="http://schemas.microsoft.com/office/drawing/2014/main" id="{87FA287B-8994-A0AD-30FE-618A7BC17940}"/>
                  </a:ext>
                </a:extLst>
              </p:cNvPr>
              <p:cNvSpPr>
                <a:spLocks noChangeArrowheads="1"/>
              </p:cNvSpPr>
              <p:nvPr/>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A30A2B88-2747-24BF-8C3B-EC99C90E1D33}"/>
                </a:ext>
              </a:extLst>
            </p:cNvPr>
            <p:cNvGrpSpPr/>
            <p:nvPr/>
          </p:nvGrpSpPr>
          <p:grpSpPr>
            <a:xfrm>
              <a:off x="6455085" y="4724853"/>
              <a:ext cx="214802" cy="208939"/>
              <a:chOff x="6440784" y="4709623"/>
              <a:chExt cx="214802" cy="208939"/>
            </a:xfrm>
          </p:grpSpPr>
          <p:sp>
            <p:nvSpPr>
              <p:cNvPr id="140" name="Rectangle 70">
                <a:extLst>
                  <a:ext uri="{FF2B5EF4-FFF2-40B4-BE49-F238E27FC236}">
                    <a16:creationId xmlns:a16="http://schemas.microsoft.com/office/drawing/2014/main" id="{D3AE8814-0DBA-B4DC-D7EB-6940FE946CC6}"/>
                  </a:ext>
                </a:extLst>
              </p:cNvPr>
              <p:cNvSpPr>
                <a:spLocks noChangeArrowheads="1"/>
              </p:cNvSpPr>
              <p:nvPr/>
            </p:nvSpPr>
            <p:spPr bwMode="auto">
              <a:xfrm>
                <a:off x="6312502"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r>
                  <a:rPr lang="es-ES" sz="1000" b="0" i="0" strike="noStrike" cap="none"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41" name="Rectangle 71">
                <a:extLst>
                  <a:ext uri="{FF2B5EF4-FFF2-40B4-BE49-F238E27FC236}">
                    <a16:creationId xmlns:a16="http://schemas.microsoft.com/office/drawing/2014/main" id="{CBB45B97-482A-C5D0-2343-3A29F23ADEA0}"/>
                  </a:ext>
                </a:extLst>
              </p:cNvPr>
              <p:cNvSpPr>
                <a:spLocks noChangeArrowheads="1"/>
              </p:cNvSpPr>
              <p:nvPr/>
            </p:nvSpPr>
            <p:spPr bwMode="auto">
              <a:xfrm>
                <a:off x="6417278"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72">
                <a:extLst>
                  <a:ext uri="{FF2B5EF4-FFF2-40B4-BE49-F238E27FC236}">
                    <a16:creationId xmlns:a16="http://schemas.microsoft.com/office/drawing/2014/main" id="{F42B5F68-110E-387D-B1BE-F214D02B757B}"/>
                  </a:ext>
                </a:extLst>
              </p:cNvPr>
              <p:cNvSpPr>
                <a:spLocks noChangeArrowheads="1"/>
              </p:cNvSpPr>
              <p:nvPr/>
            </p:nvSpPr>
            <p:spPr bwMode="auto">
              <a:xfrm>
                <a:off x="6440783"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88BAE720-D9DA-D33A-BC74-5AD9B6428C36}"/>
                </a:ext>
              </a:extLst>
            </p:cNvPr>
            <p:cNvGrpSpPr/>
            <p:nvPr/>
          </p:nvGrpSpPr>
          <p:grpSpPr>
            <a:xfrm>
              <a:off x="6455085" y="4235797"/>
              <a:ext cx="222818" cy="207246"/>
              <a:chOff x="6440784" y="4222259"/>
              <a:chExt cx="222818" cy="207246"/>
            </a:xfrm>
          </p:grpSpPr>
          <p:sp>
            <p:nvSpPr>
              <p:cNvPr id="137" name="Rectangle 74">
                <a:extLst>
                  <a:ext uri="{FF2B5EF4-FFF2-40B4-BE49-F238E27FC236}">
                    <a16:creationId xmlns:a16="http://schemas.microsoft.com/office/drawing/2014/main" id="{195334E9-B564-D89E-9E5A-B2A08DF7ED5B}"/>
                  </a:ext>
                </a:extLst>
              </p:cNvPr>
              <p:cNvSpPr>
                <a:spLocks noChangeArrowheads="1"/>
              </p:cNvSpPr>
              <p:nvPr/>
            </p:nvSpPr>
            <p:spPr bwMode="auto">
              <a:xfrm>
                <a:off x="6312502"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Black"/>
                  </a:rPr>
                  <a:t>A</a:t>
                </a:r>
                <a:r>
                  <a:rPr lang="es-ES" sz="1000" b="0" i="0" strike="noStrike" cap="none"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38" name="Rectangle 75">
                <a:extLst>
                  <a:ext uri="{FF2B5EF4-FFF2-40B4-BE49-F238E27FC236}">
                    <a16:creationId xmlns:a16="http://schemas.microsoft.com/office/drawing/2014/main" id="{3C43368E-974C-7019-287B-BCF6F2E5DC5D}"/>
                  </a:ext>
                </a:extLst>
              </p:cNvPr>
              <p:cNvSpPr>
                <a:spLocks noChangeArrowheads="1"/>
              </p:cNvSpPr>
              <p:nvPr/>
            </p:nvSpPr>
            <p:spPr bwMode="auto">
              <a:xfrm>
                <a:off x="6417278"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76">
                <a:extLst>
                  <a:ext uri="{FF2B5EF4-FFF2-40B4-BE49-F238E27FC236}">
                    <a16:creationId xmlns:a16="http://schemas.microsoft.com/office/drawing/2014/main" id="{41E02161-BDA2-1B2C-B95A-9F5A387BA466}"/>
                  </a:ext>
                </a:extLst>
              </p:cNvPr>
              <p:cNvSpPr>
                <a:spLocks noChangeArrowheads="1"/>
              </p:cNvSpPr>
              <p:nvPr/>
            </p:nvSpPr>
            <p:spPr bwMode="auto">
              <a:xfrm>
                <a:off x="6440784" y="4352550"/>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030016B6-09B0-F591-E405-9D77BF961ABB}"/>
                </a:ext>
              </a:extLst>
            </p:cNvPr>
            <p:cNvGrpSpPr/>
            <p:nvPr/>
          </p:nvGrpSpPr>
          <p:grpSpPr>
            <a:xfrm>
              <a:off x="5282703" y="3983653"/>
              <a:ext cx="2263775" cy="231837"/>
              <a:chOff x="5282703" y="3983653"/>
              <a:chExt cx="2263775" cy="231837"/>
            </a:xfrm>
          </p:grpSpPr>
          <p:sp>
            <p:nvSpPr>
              <p:cNvPr id="133" name="Rectangle 80">
                <a:extLst>
                  <a:ext uri="{FF2B5EF4-FFF2-40B4-BE49-F238E27FC236}">
                    <a16:creationId xmlns:a16="http://schemas.microsoft.com/office/drawing/2014/main" id="{16EAB063-DEE8-B077-2AA4-CCCF2B02BDEF}"/>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81">
                <a:extLst>
                  <a:ext uri="{FF2B5EF4-FFF2-40B4-BE49-F238E27FC236}">
                    <a16:creationId xmlns:a16="http://schemas.microsoft.com/office/drawing/2014/main" id="{467EE411-A229-A2EF-7776-EFF430064C7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2">
                <a:extLst>
                  <a:ext uri="{FF2B5EF4-FFF2-40B4-BE49-F238E27FC236}">
                    <a16:creationId xmlns:a16="http://schemas.microsoft.com/office/drawing/2014/main" id="{06D0F3A0-C5EB-C6A0-6921-3F98DC218E95}"/>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136" name="Rectangle 83">
                <a:extLst>
                  <a:ext uri="{FF2B5EF4-FFF2-40B4-BE49-F238E27FC236}">
                    <a16:creationId xmlns:a16="http://schemas.microsoft.com/office/drawing/2014/main" id="{B1BA1EF0-8DB7-4122-7F80-D3EA216CA13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8812DBEA-EFC1-0369-6DB7-BCC5ED9FEC26}"/>
                </a:ext>
              </a:extLst>
            </p:cNvPr>
            <p:cNvGrpSpPr/>
            <p:nvPr/>
          </p:nvGrpSpPr>
          <p:grpSpPr>
            <a:xfrm>
              <a:off x="5313659" y="4005084"/>
              <a:ext cx="498534" cy="192016"/>
              <a:chOff x="5300959" y="3988730"/>
              <a:chExt cx="498534" cy="192016"/>
            </a:xfrm>
          </p:grpSpPr>
          <p:sp>
            <p:nvSpPr>
              <p:cNvPr id="131" name="Rectangle 84">
                <a:extLst>
                  <a:ext uri="{FF2B5EF4-FFF2-40B4-BE49-F238E27FC236}">
                    <a16:creationId xmlns:a16="http://schemas.microsoft.com/office/drawing/2014/main" id="{9FEF074F-84FE-61A2-D063-9DEAE2F926CB}"/>
                  </a:ext>
                </a:extLst>
              </p:cNvPr>
              <p:cNvSpPr>
                <a:spLocks noChangeArrowheads="1"/>
              </p:cNvSpPr>
              <p:nvPr/>
            </p:nvSpPr>
            <p:spPr bwMode="auto">
              <a:xfrm>
                <a:off x="5300959" y="3988716"/>
                <a:ext cx="5275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85">
                <a:extLst>
                  <a:ext uri="{FF2B5EF4-FFF2-40B4-BE49-F238E27FC236}">
                    <a16:creationId xmlns:a16="http://schemas.microsoft.com/office/drawing/2014/main" id="{DE71D122-9B39-C1AB-8C00-62D1BE3DAEF9}"/>
                  </a:ext>
                </a:extLst>
              </p:cNvPr>
              <p:cNvSpPr>
                <a:spLocks noChangeArrowheads="1"/>
              </p:cNvSpPr>
              <p:nvPr/>
            </p:nvSpPr>
            <p:spPr bwMode="auto">
              <a:xfrm>
                <a:off x="5300960" y="4103793"/>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5" name="Group 104">
              <a:extLst>
                <a:ext uri="{FF2B5EF4-FFF2-40B4-BE49-F238E27FC236}">
                  <a16:creationId xmlns:a16="http://schemas.microsoft.com/office/drawing/2014/main" id="{A1833F6A-E38C-291A-C28D-5F3A74306943}"/>
                </a:ext>
              </a:extLst>
            </p:cNvPr>
            <p:cNvGrpSpPr/>
            <p:nvPr/>
          </p:nvGrpSpPr>
          <p:grpSpPr>
            <a:xfrm>
              <a:off x="5313659" y="4724853"/>
              <a:ext cx="211596" cy="207246"/>
              <a:chOff x="5294609" y="4714700"/>
              <a:chExt cx="211596" cy="207246"/>
            </a:xfrm>
          </p:grpSpPr>
          <p:sp>
            <p:nvSpPr>
              <p:cNvPr id="128" name="Rectangle 90">
                <a:extLst>
                  <a:ext uri="{FF2B5EF4-FFF2-40B4-BE49-F238E27FC236}">
                    <a16:creationId xmlns:a16="http://schemas.microsoft.com/office/drawing/2014/main" id="{4B1239E0-6082-C1DD-CF74-C5F6372D1560}"/>
                  </a:ext>
                </a:extLst>
              </p:cNvPr>
              <p:cNvSpPr>
                <a:spLocks noChangeArrowheads="1"/>
              </p:cNvSpPr>
              <p:nvPr/>
            </p:nvSpPr>
            <p:spPr bwMode="auto">
              <a:xfrm>
                <a:off x="5166328" y="463771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r>
                  <a:rPr lang="es-ES" sz="1000" b="0" i="0" strike="noStrike" cap="none"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29" name="Rectangle 91">
                <a:extLst>
                  <a:ext uri="{FF2B5EF4-FFF2-40B4-BE49-F238E27FC236}">
                    <a16:creationId xmlns:a16="http://schemas.microsoft.com/office/drawing/2014/main" id="{BF6711D2-BB3D-3AF4-026F-2A03777719A0}"/>
                  </a:ext>
                </a:extLst>
              </p:cNvPr>
              <p:cNvSpPr>
                <a:spLocks noChangeArrowheads="1"/>
              </p:cNvSpPr>
              <p:nvPr/>
            </p:nvSpPr>
            <p:spPr bwMode="auto">
              <a:xfrm>
                <a:off x="5271103" y="463772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92">
                <a:extLst>
                  <a:ext uri="{FF2B5EF4-FFF2-40B4-BE49-F238E27FC236}">
                    <a16:creationId xmlns:a16="http://schemas.microsoft.com/office/drawing/2014/main" id="{82B35517-B361-5430-3B00-2FEEBFF1A9AE}"/>
                  </a:ext>
                </a:extLst>
              </p:cNvPr>
              <p:cNvSpPr>
                <a:spLocks noChangeArrowheads="1"/>
              </p:cNvSpPr>
              <p:nvPr/>
            </p:nvSpPr>
            <p:spPr bwMode="auto">
              <a:xfrm>
                <a:off x="5294610"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389B2194-D93A-D402-05D4-284CBAA3641E}"/>
                </a:ext>
              </a:extLst>
            </p:cNvPr>
            <p:cNvGrpSpPr/>
            <p:nvPr/>
          </p:nvGrpSpPr>
          <p:grpSpPr>
            <a:xfrm>
              <a:off x="5313659" y="4235797"/>
              <a:ext cx="229230" cy="208939"/>
              <a:chOff x="5294609" y="4225643"/>
              <a:chExt cx="229230" cy="208939"/>
            </a:xfrm>
          </p:grpSpPr>
          <p:sp>
            <p:nvSpPr>
              <p:cNvPr id="125" name="Rectangle 94">
                <a:extLst>
                  <a:ext uri="{FF2B5EF4-FFF2-40B4-BE49-F238E27FC236}">
                    <a16:creationId xmlns:a16="http://schemas.microsoft.com/office/drawing/2014/main" id="{F27EE545-08B4-B6E7-05B0-0F3BB178E4B5}"/>
                  </a:ext>
                </a:extLst>
              </p:cNvPr>
              <p:cNvSpPr>
                <a:spLocks noChangeArrowheads="1"/>
              </p:cNvSpPr>
              <p:nvPr/>
            </p:nvSpPr>
            <p:spPr bwMode="auto">
              <a:xfrm>
                <a:off x="5166327" y="4148664"/>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r>
                  <a:rPr lang="es-ES" sz="1000" b="0" i="0" strike="noStrike" cap="none"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26" name="Rectangle 95">
                <a:extLst>
                  <a:ext uri="{FF2B5EF4-FFF2-40B4-BE49-F238E27FC236}">
                    <a16:creationId xmlns:a16="http://schemas.microsoft.com/office/drawing/2014/main" id="{3CE9186A-5B48-FDF5-1C1D-AB32B9950AB2}"/>
                  </a:ext>
                </a:extLst>
              </p:cNvPr>
              <p:cNvSpPr>
                <a:spLocks noChangeArrowheads="1"/>
              </p:cNvSpPr>
              <p:nvPr/>
            </p:nvSpPr>
            <p:spPr bwMode="auto">
              <a:xfrm>
                <a:off x="5271100" y="41486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96">
                <a:extLst>
                  <a:ext uri="{FF2B5EF4-FFF2-40B4-BE49-F238E27FC236}">
                    <a16:creationId xmlns:a16="http://schemas.microsoft.com/office/drawing/2014/main" id="{88FD91C9-9670-866D-10E3-15E2F655CE32}"/>
                  </a:ext>
                </a:extLst>
              </p:cNvPr>
              <p:cNvSpPr>
                <a:spLocks noChangeArrowheads="1"/>
              </p:cNvSpPr>
              <p:nvPr/>
            </p:nvSpPr>
            <p:spPr bwMode="auto">
              <a:xfrm>
                <a:off x="5294607"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B65EDF7D-30B9-A5B8-0097-001935DC67F9}"/>
                </a:ext>
              </a:extLst>
            </p:cNvPr>
            <p:cNvGrpSpPr/>
            <p:nvPr/>
          </p:nvGrpSpPr>
          <p:grpSpPr>
            <a:xfrm>
              <a:off x="5280323" y="4976997"/>
              <a:ext cx="2263775" cy="231837"/>
              <a:chOff x="5280323" y="4976997"/>
              <a:chExt cx="2263775" cy="231837"/>
            </a:xfrm>
          </p:grpSpPr>
          <p:sp>
            <p:nvSpPr>
              <p:cNvPr id="123" name="Rectangle 97">
                <a:extLst>
                  <a:ext uri="{FF2B5EF4-FFF2-40B4-BE49-F238E27FC236}">
                    <a16:creationId xmlns:a16="http://schemas.microsoft.com/office/drawing/2014/main" id="{4C63C12A-D243-98E8-E6F1-603E8DF6DC96}"/>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E922B33F-6FF7-0B8C-8649-8159E91EF8E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8" name="Rectangle 99">
              <a:extLst>
                <a:ext uri="{FF2B5EF4-FFF2-40B4-BE49-F238E27FC236}">
                  <a16:creationId xmlns:a16="http://schemas.microsoft.com/office/drawing/2014/main" id="{A49F1C39-1C67-1C01-4DBA-9E9234F02F69}"/>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09" name="Group 108">
              <a:extLst>
                <a:ext uri="{FF2B5EF4-FFF2-40B4-BE49-F238E27FC236}">
                  <a16:creationId xmlns:a16="http://schemas.microsoft.com/office/drawing/2014/main" id="{7FC358D0-BC8C-13FF-2213-F15F4E0F3931}"/>
                </a:ext>
              </a:extLst>
            </p:cNvPr>
            <p:cNvGrpSpPr/>
            <p:nvPr/>
          </p:nvGrpSpPr>
          <p:grpSpPr>
            <a:xfrm>
              <a:off x="2987973" y="3983653"/>
              <a:ext cx="2263775" cy="231837"/>
              <a:chOff x="2987972" y="3987038"/>
              <a:chExt cx="2268538" cy="230144"/>
            </a:xfrm>
          </p:grpSpPr>
          <p:sp>
            <p:nvSpPr>
              <p:cNvPr id="121" name="Rectangle 100">
                <a:extLst>
                  <a:ext uri="{FF2B5EF4-FFF2-40B4-BE49-F238E27FC236}">
                    <a16:creationId xmlns:a16="http://schemas.microsoft.com/office/drawing/2014/main" id="{3476AB80-7D72-A0E5-BC15-CA9F86E81FAC}"/>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1">
                <a:extLst>
                  <a:ext uri="{FF2B5EF4-FFF2-40B4-BE49-F238E27FC236}">
                    <a16:creationId xmlns:a16="http://schemas.microsoft.com/office/drawing/2014/main" id="{E7AE5274-E82C-C064-698D-A07AE79C06D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23E4D1B0-20D4-F947-0683-0B812FD9E5DE}"/>
                </a:ext>
              </a:extLst>
            </p:cNvPr>
            <p:cNvGrpSpPr/>
            <p:nvPr/>
          </p:nvGrpSpPr>
          <p:grpSpPr>
            <a:xfrm>
              <a:off x="3018929" y="4005084"/>
              <a:ext cx="615553" cy="190324"/>
              <a:chOff x="3002259" y="3980269"/>
              <a:chExt cx="615553" cy="190324"/>
            </a:xfrm>
          </p:grpSpPr>
          <p:sp>
            <p:nvSpPr>
              <p:cNvPr id="119" name="Rectangle 102">
                <a:extLst>
                  <a:ext uri="{FF2B5EF4-FFF2-40B4-BE49-F238E27FC236}">
                    <a16:creationId xmlns:a16="http://schemas.microsoft.com/office/drawing/2014/main" id="{9C992676-7E0F-658E-2A4F-A09821194667}"/>
                  </a:ext>
                </a:extLst>
              </p:cNvPr>
              <p:cNvSpPr>
                <a:spLocks noChangeArrowheads="1"/>
              </p:cNvSpPr>
              <p:nvPr/>
            </p:nvSpPr>
            <p:spPr bwMode="auto">
              <a:xfrm>
                <a:off x="3002259" y="3980255"/>
                <a:ext cx="540337"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03">
                <a:extLst>
                  <a:ext uri="{FF2B5EF4-FFF2-40B4-BE49-F238E27FC236}">
                    <a16:creationId xmlns:a16="http://schemas.microsoft.com/office/drawing/2014/main" id="{65E68C98-29AB-9272-EF3E-49246804174B}"/>
                  </a:ext>
                </a:extLst>
              </p:cNvPr>
              <p:cNvSpPr>
                <a:spLocks noChangeArrowheads="1"/>
              </p:cNvSpPr>
              <p:nvPr/>
            </p:nvSpPr>
            <p:spPr bwMode="auto">
              <a:xfrm>
                <a:off x="3002259" y="4093639"/>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1" name="Group 110">
              <a:extLst>
                <a:ext uri="{FF2B5EF4-FFF2-40B4-BE49-F238E27FC236}">
                  <a16:creationId xmlns:a16="http://schemas.microsoft.com/office/drawing/2014/main" id="{2D6CD5FC-A527-CA50-7D70-7BAAC918BFCE}"/>
                </a:ext>
              </a:extLst>
            </p:cNvPr>
            <p:cNvGrpSpPr/>
            <p:nvPr/>
          </p:nvGrpSpPr>
          <p:grpSpPr>
            <a:xfrm>
              <a:off x="4161941" y="4479479"/>
              <a:ext cx="213200" cy="208939"/>
              <a:chOff x="4150022" y="4465941"/>
              <a:chExt cx="213200" cy="208939"/>
            </a:xfrm>
          </p:grpSpPr>
          <p:sp>
            <p:nvSpPr>
              <p:cNvPr id="116" name="Rectangle 115">
                <a:extLst>
                  <a:ext uri="{FF2B5EF4-FFF2-40B4-BE49-F238E27FC236}">
                    <a16:creationId xmlns:a16="http://schemas.microsoft.com/office/drawing/2014/main" id="{609FF85E-A5F0-7243-F9ED-4EC3384BF4F4}"/>
                  </a:ext>
                </a:extLst>
              </p:cNvPr>
              <p:cNvSpPr>
                <a:spLocks noChangeArrowheads="1"/>
              </p:cNvSpPr>
              <p:nvPr/>
            </p:nvSpPr>
            <p:spPr bwMode="auto">
              <a:xfrm>
                <a:off x="4021741" y="43889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17" name="Rectangle 116">
                <a:extLst>
                  <a:ext uri="{FF2B5EF4-FFF2-40B4-BE49-F238E27FC236}">
                    <a16:creationId xmlns:a16="http://schemas.microsoft.com/office/drawing/2014/main" id="{9B094D7E-507C-B0A3-C061-42B858836D3B}"/>
                  </a:ext>
                </a:extLst>
              </p:cNvPr>
              <p:cNvSpPr>
                <a:spLocks noChangeArrowheads="1"/>
              </p:cNvSpPr>
              <p:nvPr/>
            </p:nvSpPr>
            <p:spPr bwMode="auto">
              <a:xfrm>
                <a:off x="4150022" y="459792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18" name="Rectangle 14">
                <a:extLst>
                  <a:ext uri="{FF2B5EF4-FFF2-40B4-BE49-F238E27FC236}">
                    <a16:creationId xmlns:a16="http://schemas.microsoft.com/office/drawing/2014/main" id="{28DEE1E1-AF9E-0ECF-1AE4-D1A60B858183}"/>
                  </a:ext>
                </a:extLst>
              </p:cNvPr>
              <p:cNvSpPr>
                <a:spLocks noChangeArrowheads="1"/>
              </p:cNvSpPr>
              <p:nvPr/>
            </p:nvSpPr>
            <p:spPr bwMode="auto">
              <a:xfrm>
                <a:off x="4124927" y="439234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5F7200DE-7AA7-F950-9F85-C05F8E067E53}"/>
                </a:ext>
              </a:extLst>
            </p:cNvPr>
            <p:cNvGrpSpPr/>
            <p:nvPr/>
          </p:nvGrpSpPr>
          <p:grpSpPr>
            <a:xfrm>
              <a:off x="5313659" y="4479479"/>
              <a:ext cx="222818" cy="212323"/>
              <a:chOff x="5294609" y="4467633"/>
              <a:chExt cx="222818" cy="212323"/>
            </a:xfrm>
          </p:grpSpPr>
          <p:sp>
            <p:nvSpPr>
              <p:cNvPr id="113" name="Rectangle 87">
                <a:extLst>
                  <a:ext uri="{FF2B5EF4-FFF2-40B4-BE49-F238E27FC236}">
                    <a16:creationId xmlns:a16="http://schemas.microsoft.com/office/drawing/2014/main" id="{439AA54B-0AE8-D033-1654-E15309FEA095}"/>
                  </a:ext>
                </a:extLst>
              </p:cNvPr>
              <p:cNvSpPr>
                <a:spLocks noChangeArrowheads="1"/>
              </p:cNvSpPr>
              <p:nvPr/>
            </p:nvSpPr>
            <p:spPr bwMode="auto">
              <a:xfrm>
                <a:off x="5166328"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88">
                <a:extLst>
                  <a:ext uri="{FF2B5EF4-FFF2-40B4-BE49-F238E27FC236}">
                    <a16:creationId xmlns:a16="http://schemas.microsoft.com/office/drawing/2014/main" id="{8A999A1F-0D03-595C-114D-42CCE0EC0490}"/>
                  </a:ext>
                </a:extLst>
              </p:cNvPr>
              <p:cNvSpPr>
                <a:spLocks noChangeArrowheads="1"/>
              </p:cNvSpPr>
              <p:nvPr/>
            </p:nvSpPr>
            <p:spPr bwMode="auto">
              <a:xfrm>
                <a:off x="5294610" y="4603003"/>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15" name="Rectangle 95">
                <a:extLst>
                  <a:ext uri="{FF2B5EF4-FFF2-40B4-BE49-F238E27FC236}">
                    <a16:creationId xmlns:a16="http://schemas.microsoft.com/office/drawing/2014/main" id="{A0A9A334-C493-6FB9-5BC5-09EBA4FC04C4}"/>
                  </a:ext>
                </a:extLst>
              </p:cNvPr>
              <p:cNvSpPr>
                <a:spLocks noChangeArrowheads="1"/>
              </p:cNvSpPr>
              <p:nvPr/>
            </p:nvSpPr>
            <p:spPr bwMode="auto">
              <a:xfrm>
                <a:off x="5271103"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66" name="Footer Placeholder 2">
            <a:extLst>
              <a:ext uri="{FF2B5EF4-FFF2-40B4-BE49-F238E27FC236}">
                <a16:creationId xmlns:a16="http://schemas.microsoft.com/office/drawing/2014/main" id="{A5EB4B88-A3F3-0388-9C1B-F0B46BEC543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680521050"/>
      </p:ext>
    </p:extLst>
  </p:cSld>
  <p:clrMap bg1="lt1" tx1="dk1" bg2="lt2" tx2="dk2" accent1="accent1" accent2="accent2" accent3="accent3" accent4="accent4" accent5="accent5" accent6="accent6" hlink="hlink" folHlink="folHlink"/>
  <p:sldLayoutIdLst>
    <p:sldLayoutId id="2147485025" r:id="rId1"/>
    <p:sldLayoutId id="2147485026" r:id="rId2"/>
    <p:sldLayoutId id="2147485027" r:id="rId3"/>
    <p:sldLayoutId id="2147485028" r:id="rId4"/>
    <p:sldLayoutId id="2147485029" r:id="rId5"/>
    <p:sldLayoutId id="2147485030" r:id="rId6"/>
    <p:sldLayoutId id="2147485031" r:id="rId7"/>
    <p:sldLayoutId id="2147485032" r:id="rId8"/>
    <p:sldLayoutId id="2147485033" r:id="rId9"/>
    <p:sldLayoutId id="2147485034" r:id="rId10"/>
    <p:sldLayoutId id="2147485035" r:id="rId11"/>
    <p:sldLayoutId id="2147485036" r:id="rId12"/>
    <p:sldLayoutId id="2147485037" r:id="rId13"/>
    <p:sldLayoutId id="2147485038" r:id="rId14"/>
    <p:sldLayoutId id="2147485039" r:id="rId15"/>
    <p:sldLayoutId id="2147485040" r:id="rId16"/>
    <p:sldLayoutId id="2147485041" r:id="rId17"/>
    <p:sldLayoutId id="2147485042" r:id="rId18"/>
    <p:sldLayoutId id="2147485043" r:id="rId19"/>
    <p:sldLayoutId id="2147485044" r:id="rId20"/>
    <p:sldLayoutId id="2147485045" r:id="rId21"/>
    <p:sldLayoutId id="2147485046" r:id="rId22"/>
    <p:sldLayoutId id="2147485047" r:id="rId23"/>
    <p:sldLayoutId id="2147485048" r:id="rId24"/>
    <p:sldLayoutId id="2147485049" r:id="rId25"/>
    <p:sldLayoutId id="2147485050" r:id="rId26"/>
    <p:sldLayoutId id="2147485051" r:id="rId27"/>
    <p:sldLayoutId id="2147485052" r:id="rId28"/>
    <p:sldLayoutId id="2147485053" r:id="rId29"/>
    <p:sldLayoutId id="2147485054" r:id="rId30"/>
    <p:sldLayoutId id="2147485055" r:id="rId31"/>
    <p:sldLayoutId id="2147485056" r:id="rId32"/>
    <p:sldLayoutId id="2147485057" r:id="rId33"/>
    <p:sldLayoutId id="2147485058" r:id="rId34"/>
    <p:sldLayoutId id="2147485059" r:id="rId35"/>
    <p:sldLayoutId id="2147485060" r:id="rId36"/>
    <p:sldLayoutId id="2147485061" r:id="rId37"/>
    <p:sldLayoutId id="2147485062" r:id="rId38"/>
    <p:sldLayoutId id="2147485063" r:id="rId39"/>
    <p:sldLayoutId id="2147485064" r:id="rId40"/>
    <p:sldLayoutId id="2147485065" r:id="rId41"/>
    <p:sldLayoutId id="2147485066" r:id="rId42"/>
    <p:sldLayoutId id="2147485067" r:id="rId43"/>
    <p:sldLayoutId id="2147485068" r:id="rId44"/>
    <p:sldLayoutId id="2147485069" r:id="rId45"/>
    <p:sldLayoutId id="2147485070" r:id="rId46"/>
    <p:sldLayoutId id="2147485071" r:id="rId47"/>
    <p:sldLayoutId id="2147485072" r:id="rId48"/>
    <p:sldLayoutId id="2147485073" r:id="rId49"/>
    <p:sldLayoutId id="2147485074" r:id="rId50"/>
    <p:sldLayoutId id="2147485075" r:id="rId51"/>
    <p:sldLayoutId id="2147485076" r:id="rId52"/>
    <p:sldLayoutId id="2147485077" r:id="rId53"/>
    <p:sldLayoutId id="2147485078" r:id="rId54"/>
    <p:sldLayoutId id="2147485079" r:id="rId55"/>
    <p:sldLayoutId id="2147485080" r:id="rId56"/>
  </p:sldLayoutIdLst>
  <p:transition>
    <p:fade/>
  </p:transition>
  <p:txStyles>
    <p:titleStyle>
      <a:lvl1pPr algn="l" defTabSz="932742" rtl="0" eaLnBrk="1" latinLnBrk="0" hangingPunct="1">
        <a:lnSpc>
          <a:spcPct val="100000"/>
        </a:lnSpc>
        <a:spcBef>
          <a:spcPct val="0"/>
        </a:spcBef>
        <a:buNone/>
        <a:defRPr lang="en-US" sz="20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07957913"/>
      </p:ext>
    </p:extLst>
  </p:cSld>
  <p:clrMap bg1="lt1" tx1="dk1" bg2="lt2" tx2="dk2" accent1="accent1" accent2="accent2" accent3="accent3" accent4="accent4" accent5="accent5" accent6="accent6" hlink="hlink" folHlink="folHlink"/>
  <p:sldLayoutIdLst>
    <p:sldLayoutId id="2147485082" r:id="rId1"/>
    <p:sldLayoutId id="2147485083" r:id="rId2"/>
    <p:sldLayoutId id="2147485084" r:id="rId3"/>
    <p:sldLayoutId id="2147485085" r:id="rId4"/>
    <p:sldLayoutId id="2147485086" r:id="rId5"/>
    <p:sldLayoutId id="2147485087" r:id="rId6"/>
    <p:sldLayoutId id="2147485088" r:id="rId7"/>
    <p:sldLayoutId id="2147485089" r:id="rId8"/>
    <p:sldLayoutId id="2147485090" r:id="rId9"/>
    <p:sldLayoutId id="2147485091" r:id="rId10"/>
    <p:sldLayoutId id="2147485092" r:id="rId11"/>
    <p:sldLayoutId id="2147485093" r:id="rId12"/>
    <p:sldLayoutId id="2147485094" r:id="rId13"/>
    <p:sldLayoutId id="2147485095" r:id="rId14"/>
    <p:sldLayoutId id="2147485096" r:id="rId15"/>
    <p:sldLayoutId id="2147485097" r:id="rId16"/>
    <p:sldLayoutId id="2147485098" r:id="rId17"/>
    <p:sldLayoutId id="2147485099" r:id="rId18"/>
    <p:sldLayoutId id="2147485100" r:id="rId19"/>
    <p:sldLayoutId id="2147485101" r:id="rId20"/>
    <p:sldLayoutId id="2147485102" r:id="rId21"/>
    <p:sldLayoutId id="2147485103" r:id="rId22"/>
    <p:sldLayoutId id="2147485104" r:id="rId23"/>
    <p:sldLayoutId id="2147485105" r:id="rId24"/>
    <p:sldLayoutId id="2147485106" r:id="rId25"/>
    <p:sldLayoutId id="2147485107" r:id="rId26"/>
    <p:sldLayoutId id="2147485108" r:id="rId27"/>
    <p:sldLayoutId id="2147485109" r:id="rId28"/>
    <p:sldLayoutId id="2147485110" r:id="rId29"/>
    <p:sldLayoutId id="2147485111" r:id="rId30"/>
    <p:sldLayoutId id="2147485112" r:id="rId31"/>
    <p:sldLayoutId id="2147485113" r:id="rId32"/>
    <p:sldLayoutId id="2147485114" r:id="rId33"/>
    <p:sldLayoutId id="2147485115" r:id="rId34"/>
    <p:sldLayoutId id="2147485116" r:id="rId35"/>
    <p:sldLayoutId id="2147485117" r:id="rId36"/>
    <p:sldLayoutId id="2147485118" r:id="rId37"/>
    <p:sldLayoutId id="2147485119" r:id="rId38"/>
    <p:sldLayoutId id="2147485120" r:id="rId39"/>
    <p:sldLayoutId id="2147485121" r:id="rId40"/>
    <p:sldLayoutId id="2147485122" r:id="rId41"/>
    <p:sldLayoutId id="2147485123" r:id="rId42"/>
    <p:sldLayoutId id="2147485124" r:id="rId43"/>
    <p:sldLayoutId id="2147485125" r:id="rId44"/>
    <p:sldLayoutId id="2147485126" r:id="rId45"/>
    <p:sldLayoutId id="2147485127" r:id="rId46"/>
    <p:sldLayoutId id="2147485128" r:id="rId47"/>
    <p:sldLayoutId id="2147485129" r:id="rId48"/>
    <p:sldLayoutId id="2147485130" r:id="rId49"/>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Click to edit Master text styles</a:t>
            </a:r>
          </a:p>
          <a:p>
            <a:pPr marL="228600" marR="0" lvl="1"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Second level</a:t>
            </a:r>
          </a:p>
          <a:p>
            <a:pPr marL="228600" marR="0" lvl="2"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Third level</a:t>
            </a:r>
          </a:p>
          <a:p>
            <a:pPr marL="228600" marR="0" lvl="3"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Fourth level</a:t>
            </a:r>
          </a:p>
          <a:p>
            <a:pPr marL="228600" marR="0" lvl="4"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r>
                <a:rPr lang="es-ES" sz="1000" b="0" i="0" strike="noStrike" cap="none"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4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r>
                <a:rPr lang="es-ES" sz="1000" b="0" i="0" strike="noStrike" cap="none"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5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5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r>
                <a:rPr lang="es-ES" sz="1000" b="0" i="0" strike="noStrike" cap="none"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r>
                <a:rPr lang="es-ES" sz="1000" b="0" i="0" strike="noStrike" cap="none"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4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20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r>
                <a:rPr lang="es-ES" sz="9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20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Black"/>
                </a:rPr>
                <a:t>A</a:t>
              </a:r>
              <a:r>
                <a:rPr lang="es-ES" sz="9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r>
                <a:rPr lang="es-ES" sz="1000" b="0" i="0" strike="noStrike" cap="none"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Black"/>
                </a:rPr>
                <a:t>A</a:t>
              </a:r>
              <a:r>
                <a:rPr lang="es-ES" sz="1000" b="0" i="0" strike="noStrike" cap="none"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3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r>
                <a:rPr lang="es-ES" sz="1000" b="0" i="0" strike="noStrike" cap="none"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r>
                <a:rPr lang="es-ES" sz="1000" b="0" i="0" strike="noStrike" cap="none"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6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4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5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2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162939561"/>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 id="2147485174" r:id="rId43"/>
    <p:sldLayoutId id="2147485175" r:id="rId44"/>
    <p:sldLayoutId id="2147485176" r:id="rId45"/>
    <p:sldLayoutId id="2147485177" r:id="rId46"/>
    <p:sldLayoutId id="2147485178" r:id="rId47"/>
    <p:sldLayoutId id="2147485179" r:id="rId48"/>
    <p:sldLayoutId id="2147485180" r:id="rId49"/>
    <p:sldLayoutId id="2147485181" r:id="rId50"/>
    <p:sldLayoutId id="2147485182" r:id="rId51"/>
    <p:sldLayoutId id="2147485183" r:id="rId52"/>
    <p:sldLayoutId id="2147485184" r:id="rId53"/>
    <p:sldLayoutId id="2147485185" r:id="rId54"/>
    <p:sldLayoutId id="2147485186" r:id="rId55"/>
    <p:sldLayoutId id="2147485187" r:id="rId56"/>
    <p:sldLayoutId id="2147485188" r:id="rId57"/>
    <p:sldLayoutId id="2147485189" r:id="rId58"/>
    <p:sldLayoutId id="2147485190" r:id="rId59"/>
    <p:sldLayoutId id="2147485191" r:id="rId60"/>
    <p:sldLayoutId id="2147485192" r:id="rId61"/>
    <p:sldLayoutId id="2147485193" r:id="rId62"/>
    <p:sldLayoutId id="2147485194" r:id="rId63"/>
    <p:sldLayoutId id="2147485195" r:id="rId64"/>
    <p:sldLayoutId id="2147485196" r:id="rId65"/>
    <p:sldLayoutId id="2147485197" r:id="rId66"/>
    <p:sldLayoutId id="2147485198" r:id="rId67"/>
    <p:sldLayoutId id="2147485199" r:id="rId68"/>
    <p:sldLayoutId id="2147485200" r:id="rId69"/>
    <p:sldLayoutId id="2147485201" r:id="rId70"/>
    <p:sldLayoutId id="2147485202" r:id="rId71"/>
    <p:sldLayoutId id="2147485203" r:id="rId72"/>
    <p:sldLayoutId id="2147485204" r:id="rId73"/>
    <p:sldLayoutId id="2147485205" r:id="rId74"/>
    <p:sldLayoutId id="2147485206" r:id="rId75"/>
    <p:sldLayoutId id="2147485207" r:id="rId76"/>
    <p:sldLayoutId id="2147485208" r:id="rId77"/>
    <p:sldLayoutId id="2147485209" r:id="rId78"/>
    <p:sldLayoutId id="2147485210" r:id="rId79"/>
    <p:sldLayoutId id="2147485211" r:id="rId80"/>
    <p:sldLayoutId id="2147485212" r:id="rId81"/>
    <p:sldLayoutId id="2147485213" r:id="rId82"/>
    <p:sldLayoutId id="2147485214" r:id="rId83"/>
    <p:sldLayoutId id="2147485215" r:id="rId84"/>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2FF00920-3F6F-B301-7B87-7805FE0A0137}"/>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08D7F191-42E1-D939-23FB-24283E93D55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96064-B688-6CE6-633D-C3FEE4D5D6C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577DA-DEA5-6C8D-81A3-30372194F90D}"/>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761C84-A4F1-7066-FE58-323556B8678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879676-F108-7683-F8AA-F8774C80D6C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B09EE3-8525-C3F9-051C-F27D1C090C5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9E0824-D166-51A2-EE4B-7D8E2A9FEDC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30F166-414E-ED68-ABB8-29D934E638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E4AE496-E443-5325-3DF9-B6BD5A0D310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3B4669-00C2-88FF-E856-A455155AE31C}"/>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4D419E-FA52-EB98-05C2-FC5FBFF33530}"/>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43CA26-51E8-22C8-458A-C2759919BBE5}"/>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687DC-3DE9-DF1F-18A3-C6478FDF9C6C}"/>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F01B73-0B92-9509-A7CB-7C956C75B94D}"/>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C2FF9E-040A-F4EF-B256-ABB750BDFF1B}"/>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33CBBE-CE7E-5246-4AB3-B1348BFE17D2}"/>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97F686-D028-DD3F-EE4C-A079C165A5AB}"/>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DD3B2-7018-0795-5DCF-B874E48249FB}"/>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8793FA-D85A-CF09-E6C7-ED16B6DF0484}"/>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469E09-0B05-73E1-28B7-FCAC6776B99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CF951-4656-75D5-D5B4-CB04D120BF8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C7B313-D065-EB67-D808-2F08BF2120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66031E-0D8E-2437-6D7E-3573F19706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C28F2E-12DD-D010-FA59-9E485D34AC0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29BD69-23B5-346D-968A-E3F4EF380BE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2AFA20-52F9-BFC1-248D-85F44816283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EE7A4B-4B79-3646-29E3-7A16485AF15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9A45063-7229-D98D-6650-7D8F9663D2B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4EA738-394A-A4B7-DEC0-E39DC5A6E2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D4D091E-48BA-70CE-FA96-A7DAF09F205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9C72CE-8FEE-17EB-EF4E-89A07886687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CBF643A-A967-F835-AE9A-6BCABA24251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A7D3D1-B199-EFBA-5A1F-C8FA582C6D8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877538-E574-DA95-11C7-3106D2E1D29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5CFBEA1B-6E03-5C8D-5CE2-35D0668C3AF0}"/>
              </a:ext>
            </a:extLst>
          </p:cNvPr>
          <p:cNvSpPr>
            <a:spLocks noGrp="1"/>
          </p:cNvSpPr>
          <p:nvPr>
            <p:ph type="title" idx="4"/>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76" name="Text Placeholder 3">
            <a:extLst>
              <a:ext uri="{FF2B5EF4-FFF2-40B4-BE49-F238E27FC236}">
                <a16:creationId xmlns:a16="http://schemas.microsoft.com/office/drawing/2014/main" id="{C1135BEC-2473-0FA7-8D88-49726D86D2FF}"/>
              </a:ext>
            </a:extLst>
          </p:cNvPr>
          <p:cNvSpPr>
            <a:spLocks noGrp="1"/>
          </p:cNvSpPr>
          <p:nvPr>
            <p:ph type="body" idx="5"/>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77" name="Group 76">
            <a:extLst>
              <a:ext uri="{FF2B5EF4-FFF2-40B4-BE49-F238E27FC236}">
                <a16:creationId xmlns:a16="http://schemas.microsoft.com/office/drawing/2014/main" id="{216C1530-197E-B103-BBD4-8F5263AEB323}"/>
              </a:ext>
            </a:extLst>
          </p:cNvPr>
          <p:cNvGrpSpPr/>
          <p:nvPr userDrawn="1"/>
        </p:nvGrpSpPr>
        <p:grpSpPr>
          <a:xfrm rot="5400000">
            <a:off x="10666449" y="3959962"/>
            <a:ext cx="4597400" cy="1248872"/>
            <a:chOff x="2983209" y="3959962"/>
            <a:chExt cx="4597400" cy="1248872"/>
          </a:xfrm>
        </p:grpSpPr>
        <p:grpSp>
          <p:nvGrpSpPr>
            <p:cNvPr id="78" name="Group 77">
              <a:extLst>
                <a:ext uri="{FF2B5EF4-FFF2-40B4-BE49-F238E27FC236}">
                  <a16:creationId xmlns:a16="http://schemas.microsoft.com/office/drawing/2014/main" id="{E835C734-3F9D-F07D-C89B-64CBB089ED36}"/>
                </a:ext>
              </a:extLst>
            </p:cNvPr>
            <p:cNvGrpSpPr/>
            <p:nvPr userDrawn="1"/>
          </p:nvGrpSpPr>
          <p:grpSpPr>
            <a:xfrm>
              <a:off x="4130985" y="4976997"/>
              <a:ext cx="1122349" cy="231837"/>
              <a:chOff x="4135734" y="4976997"/>
              <a:chExt cx="1120775" cy="231837"/>
            </a:xfrm>
          </p:grpSpPr>
          <p:sp>
            <p:nvSpPr>
              <p:cNvPr id="164" name="Rectangle 163">
                <a:extLst>
                  <a:ext uri="{FF2B5EF4-FFF2-40B4-BE49-F238E27FC236}">
                    <a16:creationId xmlns:a16="http://schemas.microsoft.com/office/drawing/2014/main" id="{8E99C086-B0F8-95FC-EC83-7D051E2FFA0C}"/>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64">
                <a:extLst>
                  <a:ext uri="{FF2B5EF4-FFF2-40B4-BE49-F238E27FC236}">
                    <a16:creationId xmlns:a16="http://schemas.microsoft.com/office/drawing/2014/main" id="{8040C489-D49B-FA66-5206-4CF9369687BB}"/>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89BACE4-BBC9-5B33-FAEE-62D5B332A96F}"/>
                </a:ext>
              </a:extLst>
            </p:cNvPr>
            <p:cNvGrpSpPr/>
            <p:nvPr userDrawn="1"/>
          </p:nvGrpSpPr>
          <p:grpSpPr>
            <a:xfrm>
              <a:off x="2989559" y="4976997"/>
              <a:ext cx="1122349" cy="231837"/>
              <a:chOff x="2989559" y="4976997"/>
              <a:chExt cx="1120775" cy="231837"/>
            </a:xfrm>
          </p:grpSpPr>
          <p:sp>
            <p:nvSpPr>
              <p:cNvPr id="162" name="Rectangle 62">
                <a:extLst>
                  <a:ext uri="{FF2B5EF4-FFF2-40B4-BE49-F238E27FC236}">
                    <a16:creationId xmlns:a16="http://schemas.microsoft.com/office/drawing/2014/main" id="{05D0AC36-9838-1441-36AF-C32D551C799F}"/>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63">
                <a:extLst>
                  <a:ext uri="{FF2B5EF4-FFF2-40B4-BE49-F238E27FC236}">
                    <a16:creationId xmlns:a16="http://schemas.microsoft.com/office/drawing/2014/main" id="{704124C3-5020-AD57-B6C7-72E4AF3CDCD4}"/>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69">
              <a:extLst>
                <a:ext uri="{FF2B5EF4-FFF2-40B4-BE49-F238E27FC236}">
                  <a16:creationId xmlns:a16="http://schemas.microsoft.com/office/drawing/2014/main" id="{992CB6F7-2688-8E52-2A2D-ED8CD0835C11}"/>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9">
              <a:extLst>
                <a:ext uri="{FF2B5EF4-FFF2-40B4-BE49-F238E27FC236}">
                  <a16:creationId xmlns:a16="http://schemas.microsoft.com/office/drawing/2014/main" id="{E88E4AE5-F848-01B2-0C69-612B37525629}"/>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EA34CC53-3257-3387-E034-BD871916D6AC}"/>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54">
              <a:extLst>
                <a:ext uri="{FF2B5EF4-FFF2-40B4-BE49-F238E27FC236}">
                  <a16:creationId xmlns:a16="http://schemas.microsoft.com/office/drawing/2014/main" id="{C94C6781-E29F-342C-36C1-C9DDF2C445B6}"/>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ACA333E5-19D7-5ABF-B7DD-701F1A351F34}"/>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0">
              <a:extLst>
                <a:ext uri="{FF2B5EF4-FFF2-40B4-BE49-F238E27FC236}">
                  <a16:creationId xmlns:a16="http://schemas.microsoft.com/office/drawing/2014/main" id="{5153E387-E32C-E8AD-10E7-CA68AB5FA09F}"/>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5">
              <a:extLst>
                <a:ext uri="{FF2B5EF4-FFF2-40B4-BE49-F238E27FC236}">
                  <a16:creationId xmlns:a16="http://schemas.microsoft.com/office/drawing/2014/main" id="{B1B136EA-D7A1-D43D-25AD-BB34D7D28EAB}"/>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B707D611-A07A-157C-ABF3-18F7002C1480}"/>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7">
              <a:extLst>
                <a:ext uri="{FF2B5EF4-FFF2-40B4-BE49-F238E27FC236}">
                  <a16:creationId xmlns:a16="http://schemas.microsoft.com/office/drawing/2014/main" id="{48568309-2C6A-95FC-2F14-AC87795F5532}"/>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8">
              <a:extLst>
                <a:ext uri="{FF2B5EF4-FFF2-40B4-BE49-F238E27FC236}">
                  <a16:creationId xmlns:a16="http://schemas.microsoft.com/office/drawing/2014/main" id="{C8A3AD67-C35C-5A8D-5B38-B414604005D8}"/>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73">
              <a:extLst>
                <a:ext uri="{FF2B5EF4-FFF2-40B4-BE49-F238E27FC236}">
                  <a16:creationId xmlns:a16="http://schemas.microsoft.com/office/drawing/2014/main" id="{47D2AA79-BDA1-E845-76B0-211F160B3485}"/>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93">
              <a:extLst>
                <a:ext uri="{FF2B5EF4-FFF2-40B4-BE49-F238E27FC236}">
                  <a16:creationId xmlns:a16="http://schemas.microsoft.com/office/drawing/2014/main" id="{AA423A26-372C-7705-3CBA-5E1A6D90B29D}"/>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AutoShape 3">
              <a:extLst>
                <a:ext uri="{FF2B5EF4-FFF2-40B4-BE49-F238E27FC236}">
                  <a16:creationId xmlns:a16="http://schemas.microsoft.com/office/drawing/2014/main" id="{B6C162A1-9A96-A05A-DDA3-D77D42B928B8}"/>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3" name="Group 92">
              <a:extLst>
                <a:ext uri="{FF2B5EF4-FFF2-40B4-BE49-F238E27FC236}">
                  <a16:creationId xmlns:a16="http://schemas.microsoft.com/office/drawing/2014/main" id="{BD4E8A47-B390-972B-A048-5677441F35E9}"/>
                </a:ext>
              </a:extLst>
            </p:cNvPr>
            <p:cNvGrpSpPr/>
            <p:nvPr userDrawn="1"/>
          </p:nvGrpSpPr>
          <p:grpSpPr>
            <a:xfrm>
              <a:off x="4161941" y="4724853"/>
              <a:ext cx="208390" cy="208938"/>
              <a:chOff x="4150022" y="4707931"/>
              <a:chExt cx="208390" cy="208938"/>
            </a:xfrm>
          </p:grpSpPr>
          <p:sp>
            <p:nvSpPr>
              <p:cNvPr id="159" name="Rectangle 158">
                <a:extLst>
                  <a:ext uri="{FF2B5EF4-FFF2-40B4-BE49-F238E27FC236}">
                    <a16:creationId xmlns:a16="http://schemas.microsoft.com/office/drawing/2014/main" id="{82977BD9-31CF-4F6B-51C4-2E1D0E555798}"/>
                  </a:ext>
                </a:extLst>
              </p:cNvPr>
              <p:cNvSpPr>
                <a:spLocks noChangeArrowheads="1"/>
              </p:cNvSpPr>
              <p:nvPr userDrawn="1"/>
            </p:nvSpPr>
            <p:spPr bwMode="auto">
              <a:xfrm>
                <a:off x="4021742"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r>
                  <a:rPr lang="es-ES" sz="1000" b="0" i="0" strike="noStrike" cap="none" baseline="0">
                    <a:solidFill>
                      <a:srgbClr val="FFB3BB"/>
                    </a:solidFill>
                    <a:effectLst/>
                    <a:latin typeface="Segoe UI Black"/>
                    <a:ea typeface="Segoe UI Black"/>
                    <a:cs typeface="Segoe UI Black"/>
                  </a:rPr>
                  <a:t>
          </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60" name="Rectangle 159">
                <a:extLst>
                  <a:ext uri="{FF2B5EF4-FFF2-40B4-BE49-F238E27FC236}">
                    <a16:creationId xmlns:a16="http://schemas.microsoft.com/office/drawing/2014/main" id="{FA0264DE-2E62-C93D-AA82-25264B28D0A4}"/>
                  </a:ext>
                </a:extLst>
              </p:cNvPr>
              <p:cNvSpPr>
                <a:spLocks noChangeArrowheads="1"/>
              </p:cNvSpPr>
              <p:nvPr userDrawn="1"/>
            </p:nvSpPr>
            <p:spPr bwMode="auto">
              <a:xfrm>
                <a:off x="4124929"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160">
                <a:extLst>
                  <a:ext uri="{FF2B5EF4-FFF2-40B4-BE49-F238E27FC236}">
                    <a16:creationId xmlns:a16="http://schemas.microsoft.com/office/drawing/2014/main" id="{6C3250DA-1FC6-8AF5-9162-104CD7424754}"/>
                  </a:ext>
                </a:extLst>
              </p:cNvPr>
              <p:cNvSpPr>
                <a:spLocks noChangeArrowheads="1"/>
              </p:cNvSpPr>
              <p:nvPr userDrawn="1"/>
            </p:nvSpPr>
            <p:spPr bwMode="auto">
              <a:xfrm>
                <a:off x="4150023" y="4839915"/>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126B02DC-C957-4266-2EEC-E7E7F1F78A13}"/>
                </a:ext>
              </a:extLst>
            </p:cNvPr>
            <p:cNvGrpSpPr/>
            <p:nvPr userDrawn="1"/>
          </p:nvGrpSpPr>
          <p:grpSpPr>
            <a:xfrm>
              <a:off x="4161941" y="4235797"/>
              <a:ext cx="209994" cy="207246"/>
              <a:chOff x="4150022" y="4220567"/>
              <a:chExt cx="209994" cy="207246"/>
            </a:xfrm>
          </p:grpSpPr>
          <p:sp>
            <p:nvSpPr>
              <p:cNvPr id="156" name="Rectangle 155">
                <a:extLst>
                  <a:ext uri="{FF2B5EF4-FFF2-40B4-BE49-F238E27FC236}">
                    <a16:creationId xmlns:a16="http://schemas.microsoft.com/office/drawing/2014/main" id="{775C0FF1-963E-F784-B61D-E03252CEEA37}"/>
                  </a:ext>
                </a:extLst>
              </p:cNvPr>
              <p:cNvSpPr>
                <a:spLocks noChangeArrowheads="1"/>
              </p:cNvSpPr>
              <p:nvPr userDrawn="1"/>
            </p:nvSpPr>
            <p:spPr bwMode="auto">
              <a:xfrm>
                <a:off x="4021741"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r>
                  <a:rPr lang="es-ES" sz="1000" b="0" i="0" strike="noStrike" cap="none" baseline="0">
                    <a:solidFill>
                      <a:srgbClr val="73262F"/>
                    </a:solidFill>
                    <a:effectLst/>
                    <a:latin typeface="Segoe UI Black"/>
                    <a:ea typeface="Segoe UI Black"/>
                    <a:cs typeface="Segoe UI Black"/>
                  </a:rPr>
                  <a:t>
          </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57" name="Rectangle 156">
                <a:extLst>
                  <a:ext uri="{FF2B5EF4-FFF2-40B4-BE49-F238E27FC236}">
                    <a16:creationId xmlns:a16="http://schemas.microsoft.com/office/drawing/2014/main" id="{F678185B-FE2E-F478-982D-6511A4EB205E}"/>
                  </a:ext>
                </a:extLst>
              </p:cNvPr>
              <p:cNvSpPr>
                <a:spLocks noChangeArrowheads="1"/>
              </p:cNvSpPr>
              <p:nvPr userDrawn="1"/>
            </p:nvSpPr>
            <p:spPr bwMode="auto">
              <a:xfrm>
                <a:off x="412492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Rectangle 157">
                <a:extLst>
                  <a:ext uri="{FF2B5EF4-FFF2-40B4-BE49-F238E27FC236}">
                    <a16:creationId xmlns:a16="http://schemas.microsoft.com/office/drawing/2014/main" id="{C20DD5F4-34CD-5873-CB59-55DC12507AEE}"/>
                  </a:ext>
                </a:extLst>
              </p:cNvPr>
              <p:cNvSpPr>
                <a:spLocks noChangeArrowheads="1"/>
              </p:cNvSpPr>
              <p:nvPr userDrawn="1"/>
            </p:nvSpPr>
            <p:spPr bwMode="auto">
              <a:xfrm>
                <a:off x="4150021" y="4350860"/>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5" name="Rectangle 94">
              <a:extLst>
                <a:ext uri="{FF2B5EF4-FFF2-40B4-BE49-F238E27FC236}">
                  <a16:creationId xmlns:a16="http://schemas.microsoft.com/office/drawing/2014/main" id="{ADE4CEF7-280C-55CE-FBCC-AD324D39CD93}"/>
                </a:ext>
              </a:extLst>
            </p:cNvPr>
            <p:cNvSpPr>
              <a:spLocks noChangeArrowheads="1"/>
            </p:cNvSpPr>
            <p:nvPr userDrawn="1"/>
          </p:nvSpPr>
          <p:spPr bwMode="auto">
            <a:xfrm>
              <a:off x="4161941"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96" name="Group 95">
              <a:extLst>
                <a:ext uri="{FF2B5EF4-FFF2-40B4-BE49-F238E27FC236}">
                  <a16:creationId xmlns:a16="http://schemas.microsoft.com/office/drawing/2014/main" id="{B9A04242-3F2D-DA1D-46DC-3CCA2673381F}"/>
                </a:ext>
              </a:extLst>
            </p:cNvPr>
            <p:cNvGrpSpPr/>
            <p:nvPr userDrawn="1"/>
          </p:nvGrpSpPr>
          <p:grpSpPr>
            <a:xfrm>
              <a:off x="3020515" y="4479479"/>
              <a:ext cx="209994" cy="208939"/>
              <a:chOff x="3003847" y="4465941"/>
              <a:chExt cx="209994" cy="208939"/>
            </a:xfrm>
          </p:grpSpPr>
          <p:sp>
            <p:nvSpPr>
              <p:cNvPr id="153" name="Rectangle 51">
                <a:extLst>
                  <a:ext uri="{FF2B5EF4-FFF2-40B4-BE49-F238E27FC236}">
                    <a16:creationId xmlns:a16="http://schemas.microsoft.com/office/drawing/2014/main" id="{B3A2E500-D794-1E00-8F35-7C035EDE9900}"/>
                  </a:ext>
                </a:extLst>
              </p:cNvPr>
              <p:cNvSpPr>
                <a:spLocks noChangeArrowheads="1"/>
              </p:cNvSpPr>
              <p:nvPr userDrawn="1"/>
            </p:nvSpPr>
            <p:spPr bwMode="auto">
              <a:xfrm>
                <a:off x="2875564" y="438896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4" name="Rectangle 52">
                <a:extLst>
                  <a:ext uri="{FF2B5EF4-FFF2-40B4-BE49-F238E27FC236}">
                    <a16:creationId xmlns:a16="http://schemas.microsoft.com/office/drawing/2014/main" id="{BD1E8ED4-30DE-DE3C-16FA-23ED24AE18FF}"/>
                  </a:ext>
                </a:extLst>
              </p:cNvPr>
              <p:cNvSpPr>
                <a:spLocks noChangeArrowheads="1"/>
              </p:cNvSpPr>
              <p:nvPr userDrawn="1"/>
            </p:nvSpPr>
            <p:spPr bwMode="auto">
              <a:xfrm>
                <a:off x="2980339" y="438895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5" name="Rectangle 53">
                <a:extLst>
                  <a:ext uri="{FF2B5EF4-FFF2-40B4-BE49-F238E27FC236}">
                    <a16:creationId xmlns:a16="http://schemas.microsoft.com/office/drawing/2014/main" id="{0676DA98-D8FE-EBFA-566C-4E37C87CD6F2}"/>
                  </a:ext>
                </a:extLst>
              </p:cNvPr>
              <p:cNvSpPr>
                <a:spLocks noChangeArrowheads="1"/>
              </p:cNvSpPr>
              <p:nvPr userDrawn="1"/>
            </p:nvSpPr>
            <p:spPr bwMode="auto">
              <a:xfrm>
                <a:off x="3003847" y="4597926"/>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97" name="Group 96">
              <a:extLst>
                <a:ext uri="{FF2B5EF4-FFF2-40B4-BE49-F238E27FC236}">
                  <a16:creationId xmlns:a16="http://schemas.microsoft.com/office/drawing/2014/main" id="{8127C6C5-69F8-F668-1D18-821DC955E472}"/>
                </a:ext>
              </a:extLst>
            </p:cNvPr>
            <p:cNvGrpSpPr/>
            <p:nvPr userDrawn="1"/>
          </p:nvGrpSpPr>
          <p:grpSpPr>
            <a:xfrm>
              <a:off x="3020515" y="4724853"/>
              <a:ext cx="221214" cy="208938"/>
              <a:chOff x="3003847" y="4707931"/>
              <a:chExt cx="221214" cy="208938"/>
            </a:xfrm>
          </p:grpSpPr>
          <p:sp>
            <p:nvSpPr>
              <p:cNvPr id="150" name="Rectangle 55">
                <a:extLst>
                  <a:ext uri="{FF2B5EF4-FFF2-40B4-BE49-F238E27FC236}">
                    <a16:creationId xmlns:a16="http://schemas.microsoft.com/office/drawing/2014/main" id="{896D465E-8D7A-8121-167B-5CBDAFBB8D43}"/>
                  </a:ext>
                </a:extLst>
              </p:cNvPr>
              <p:cNvSpPr>
                <a:spLocks noChangeArrowheads="1"/>
              </p:cNvSpPr>
              <p:nvPr userDrawn="1"/>
            </p:nvSpPr>
            <p:spPr bwMode="auto">
              <a:xfrm>
                <a:off x="2875566" y="463095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r>
                  <a:rPr lang="es-ES" sz="1000" b="0" i="0" strike="noStrike" cap="none" baseline="0">
                    <a:solidFill>
                      <a:srgbClr val="FFA38B"/>
                    </a:solidFill>
                    <a:effectLst/>
                    <a:latin typeface="Segoe UI Black"/>
                    <a:ea typeface="Segoe UI Black"/>
                    <a:cs typeface="Segoe UI Black"/>
                  </a:rPr>
                  <a:t>
          </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51" name="Rectangle 56">
                <a:extLst>
                  <a:ext uri="{FF2B5EF4-FFF2-40B4-BE49-F238E27FC236}">
                    <a16:creationId xmlns:a16="http://schemas.microsoft.com/office/drawing/2014/main" id="{3E18AA5B-8ED5-32FC-2DE5-385A0B400B1C}"/>
                  </a:ext>
                </a:extLst>
              </p:cNvPr>
              <p:cNvSpPr>
                <a:spLocks noChangeArrowheads="1"/>
              </p:cNvSpPr>
              <p:nvPr userDrawn="1"/>
            </p:nvSpPr>
            <p:spPr bwMode="auto">
              <a:xfrm>
                <a:off x="2980341" y="4630951"/>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57">
                <a:extLst>
                  <a:ext uri="{FF2B5EF4-FFF2-40B4-BE49-F238E27FC236}">
                    <a16:creationId xmlns:a16="http://schemas.microsoft.com/office/drawing/2014/main" id="{0736A806-EB60-D4E8-2272-25FDBA1EA7BF}"/>
                  </a:ext>
                </a:extLst>
              </p:cNvPr>
              <p:cNvSpPr>
                <a:spLocks noChangeArrowheads="1"/>
              </p:cNvSpPr>
              <p:nvPr userDrawn="1"/>
            </p:nvSpPr>
            <p:spPr bwMode="auto">
              <a:xfrm>
                <a:off x="3003848" y="4839916"/>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8" name="Group 97">
              <a:extLst>
                <a:ext uri="{FF2B5EF4-FFF2-40B4-BE49-F238E27FC236}">
                  <a16:creationId xmlns:a16="http://schemas.microsoft.com/office/drawing/2014/main" id="{D6A2916D-F580-9CFC-6C62-1D98D4C4ED64}"/>
                </a:ext>
              </a:extLst>
            </p:cNvPr>
            <p:cNvGrpSpPr/>
            <p:nvPr userDrawn="1"/>
          </p:nvGrpSpPr>
          <p:grpSpPr>
            <a:xfrm>
              <a:off x="3020515" y="4235797"/>
              <a:ext cx="213200" cy="207246"/>
              <a:chOff x="3003847" y="4220567"/>
              <a:chExt cx="213200" cy="207246"/>
            </a:xfrm>
          </p:grpSpPr>
          <p:grpSp>
            <p:nvGrpSpPr>
              <p:cNvPr id="146" name="Group 145">
                <a:extLst>
                  <a:ext uri="{FF2B5EF4-FFF2-40B4-BE49-F238E27FC236}">
                    <a16:creationId xmlns:a16="http://schemas.microsoft.com/office/drawing/2014/main" id="{9FF1C629-5E34-0947-5C19-8B41FE4D4E27}"/>
                  </a:ext>
                </a:extLst>
              </p:cNvPr>
              <p:cNvGrpSpPr/>
              <p:nvPr userDrawn="1"/>
            </p:nvGrpSpPr>
            <p:grpSpPr>
              <a:xfrm>
                <a:off x="3003847" y="4220567"/>
                <a:ext cx="200955" cy="153888"/>
                <a:chOff x="3003847" y="4220567"/>
                <a:chExt cx="200955" cy="153888"/>
              </a:xfrm>
            </p:grpSpPr>
            <p:sp>
              <p:nvSpPr>
                <p:cNvPr id="148" name="Rectangle 59">
                  <a:extLst>
                    <a:ext uri="{FF2B5EF4-FFF2-40B4-BE49-F238E27FC236}">
                      <a16:creationId xmlns:a16="http://schemas.microsoft.com/office/drawing/2014/main" id="{2113EF45-6745-66CB-C974-3A51BA178E52}"/>
                    </a:ext>
                  </a:extLst>
                </p:cNvPr>
                <p:cNvSpPr>
                  <a:spLocks noChangeArrowheads="1"/>
                </p:cNvSpPr>
                <p:nvPr userDrawn="1"/>
              </p:nvSpPr>
              <p:spPr bwMode="auto">
                <a:xfrm>
                  <a:off x="2875566" y="4143587"/>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r>
                    <a:rPr lang="es-ES" sz="1000" b="0" i="0" strike="noStrike" cap="none" baseline="0">
                      <a:solidFill>
                        <a:srgbClr val="73391D"/>
                      </a:solidFill>
                      <a:effectLst/>
                      <a:latin typeface="Segoe UI Black"/>
                      <a:ea typeface="Segoe UI Black"/>
                      <a:cs typeface="Segoe UI Black"/>
                    </a:rPr>
                    <a:t>
          </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9" name="Rectangle 60">
                  <a:extLst>
                    <a:ext uri="{FF2B5EF4-FFF2-40B4-BE49-F238E27FC236}">
                      <a16:creationId xmlns:a16="http://schemas.microsoft.com/office/drawing/2014/main" id="{DCC03E84-DD6D-8CF2-51E2-397F85D565FA}"/>
                    </a:ext>
                  </a:extLst>
                </p:cNvPr>
                <p:cNvSpPr>
                  <a:spLocks noChangeArrowheads="1"/>
                </p:cNvSpPr>
                <p:nvPr userDrawn="1"/>
              </p:nvSpPr>
              <p:spPr bwMode="auto">
                <a:xfrm>
                  <a:off x="2980341" y="4143588"/>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47" name="Rectangle 61">
                <a:extLst>
                  <a:ext uri="{FF2B5EF4-FFF2-40B4-BE49-F238E27FC236}">
                    <a16:creationId xmlns:a16="http://schemas.microsoft.com/office/drawing/2014/main" id="{80628C3F-B959-323D-DAEF-EC7F9E95B5A4}"/>
                  </a:ext>
                </a:extLst>
              </p:cNvPr>
              <p:cNvSpPr>
                <a:spLocks noChangeArrowheads="1"/>
              </p:cNvSpPr>
              <p:nvPr userDrawn="1"/>
            </p:nvSpPr>
            <p:spPr bwMode="auto">
              <a:xfrm>
                <a:off x="3003847" y="4350860"/>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9" name="Rectangle 64">
              <a:extLst>
                <a:ext uri="{FF2B5EF4-FFF2-40B4-BE49-F238E27FC236}">
                  <a16:creationId xmlns:a16="http://schemas.microsoft.com/office/drawing/2014/main" id="{A7B04D0A-17D3-6EB7-4AAF-E7AD1FE2DB39}"/>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0" name="Group 99">
              <a:extLst>
                <a:ext uri="{FF2B5EF4-FFF2-40B4-BE49-F238E27FC236}">
                  <a16:creationId xmlns:a16="http://schemas.microsoft.com/office/drawing/2014/main" id="{D5865503-D580-F2DB-EE33-4E004A4069B6}"/>
                </a:ext>
              </a:extLst>
            </p:cNvPr>
            <p:cNvGrpSpPr/>
            <p:nvPr userDrawn="1"/>
          </p:nvGrpSpPr>
          <p:grpSpPr>
            <a:xfrm>
              <a:off x="6455085" y="4479479"/>
              <a:ext cx="221214" cy="208939"/>
              <a:chOff x="6440784" y="4467633"/>
              <a:chExt cx="221214" cy="208939"/>
            </a:xfrm>
          </p:grpSpPr>
          <p:sp>
            <p:nvSpPr>
              <p:cNvPr id="143" name="Rectangle 66">
                <a:extLst>
                  <a:ext uri="{FF2B5EF4-FFF2-40B4-BE49-F238E27FC236}">
                    <a16:creationId xmlns:a16="http://schemas.microsoft.com/office/drawing/2014/main" id="{874FCF70-5016-0831-6AAD-DE0F2AF2F2EE}"/>
                  </a:ext>
                </a:extLst>
              </p:cNvPr>
              <p:cNvSpPr>
                <a:spLocks noChangeArrowheads="1"/>
              </p:cNvSpPr>
              <p:nvPr userDrawn="1"/>
            </p:nvSpPr>
            <p:spPr bwMode="auto">
              <a:xfrm>
                <a:off x="6323729" y="4398350"/>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r>
                  <a:rPr lang="es-ES" sz="9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67">
                <a:extLst>
                  <a:ext uri="{FF2B5EF4-FFF2-40B4-BE49-F238E27FC236}">
                    <a16:creationId xmlns:a16="http://schemas.microsoft.com/office/drawing/2014/main" id="{A1B20AF0-E4E7-AB4D-712C-B62219652094}"/>
                  </a:ext>
                </a:extLst>
              </p:cNvPr>
              <p:cNvSpPr>
                <a:spLocks noChangeArrowheads="1"/>
              </p:cNvSpPr>
              <p:nvPr userDrawn="1"/>
            </p:nvSpPr>
            <p:spPr bwMode="auto">
              <a:xfrm>
                <a:off x="6428503" y="4398352"/>
                <a:ext cx="320675" cy="2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Black"/>
                  </a:rPr>
                  <a:t>A</a:t>
                </a:r>
                <a:r>
                  <a:rPr lang="es-ES" sz="9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8">
                <a:extLst>
                  <a:ext uri="{FF2B5EF4-FFF2-40B4-BE49-F238E27FC236}">
                    <a16:creationId xmlns:a16="http://schemas.microsoft.com/office/drawing/2014/main" id="{87FA287B-8994-A0AD-30FE-618A7BC17940}"/>
                  </a:ext>
                </a:extLst>
              </p:cNvPr>
              <p:cNvSpPr>
                <a:spLocks noChangeArrowheads="1"/>
              </p:cNvSpPr>
              <p:nvPr userDrawn="1"/>
            </p:nvSpPr>
            <p:spPr bwMode="auto">
              <a:xfrm>
                <a:off x="6440784"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01" name="Group 100">
              <a:extLst>
                <a:ext uri="{FF2B5EF4-FFF2-40B4-BE49-F238E27FC236}">
                  <a16:creationId xmlns:a16="http://schemas.microsoft.com/office/drawing/2014/main" id="{A30A2B88-2747-24BF-8C3B-EC99C90E1D33}"/>
                </a:ext>
              </a:extLst>
            </p:cNvPr>
            <p:cNvGrpSpPr/>
            <p:nvPr userDrawn="1"/>
          </p:nvGrpSpPr>
          <p:grpSpPr>
            <a:xfrm>
              <a:off x="6455085" y="4724853"/>
              <a:ext cx="214802" cy="208939"/>
              <a:chOff x="6440784" y="4709623"/>
              <a:chExt cx="214802" cy="208939"/>
            </a:xfrm>
          </p:grpSpPr>
          <p:sp>
            <p:nvSpPr>
              <p:cNvPr id="140" name="Rectangle 70">
                <a:extLst>
                  <a:ext uri="{FF2B5EF4-FFF2-40B4-BE49-F238E27FC236}">
                    <a16:creationId xmlns:a16="http://schemas.microsoft.com/office/drawing/2014/main" id="{D3AE8814-0DBA-B4DC-D7EB-6940FE946CC6}"/>
                  </a:ext>
                </a:extLst>
              </p:cNvPr>
              <p:cNvSpPr>
                <a:spLocks noChangeArrowheads="1"/>
              </p:cNvSpPr>
              <p:nvPr userDrawn="1"/>
            </p:nvSpPr>
            <p:spPr bwMode="auto">
              <a:xfrm>
                <a:off x="6312502"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r>
                  <a:rPr lang="es-ES" sz="1000" b="0" i="0" strike="noStrike" cap="none" baseline="0">
                    <a:solidFill>
                      <a:srgbClr val="8DC8E8"/>
                    </a:solidFill>
                    <a:effectLst/>
                    <a:latin typeface="Segoe UI Black"/>
                    <a:ea typeface="Segoe UI Black"/>
                    <a:cs typeface="Segoe UI Black"/>
                  </a:rPr>
                  <a:t>
          </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41" name="Rectangle 71">
                <a:extLst>
                  <a:ext uri="{FF2B5EF4-FFF2-40B4-BE49-F238E27FC236}">
                    <a16:creationId xmlns:a16="http://schemas.microsoft.com/office/drawing/2014/main" id="{CBB45B97-482A-C5D0-2343-3A29F23ADEA0}"/>
                  </a:ext>
                </a:extLst>
              </p:cNvPr>
              <p:cNvSpPr>
                <a:spLocks noChangeArrowheads="1"/>
              </p:cNvSpPr>
              <p:nvPr userDrawn="1"/>
            </p:nvSpPr>
            <p:spPr bwMode="auto">
              <a:xfrm>
                <a:off x="6417278" y="463264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72">
                <a:extLst>
                  <a:ext uri="{FF2B5EF4-FFF2-40B4-BE49-F238E27FC236}">
                    <a16:creationId xmlns:a16="http://schemas.microsoft.com/office/drawing/2014/main" id="{F42B5F68-110E-387D-B1BE-F214D02B757B}"/>
                  </a:ext>
                </a:extLst>
              </p:cNvPr>
              <p:cNvSpPr>
                <a:spLocks noChangeArrowheads="1"/>
              </p:cNvSpPr>
              <p:nvPr userDrawn="1"/>
            </p:nvSpPr>
            <p:spPr bwMode="auto">
              <a:xfrm>
                <a:off x="6440783" y="484160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2" name="Group 101">
              <a:extLst>
                <a:ext uri="{FF2B5EF4-FFF2-40B4-BE49-F238E27FC236}">
                  <a16:creationId xmlns:a16="http://schemas.microsoft.com/office/drawing/2014/main" id="{88BAE720-D9DA-D33A-BC74-5AD9B6428C36}"/>
                </a:ext>
              </a:extLst>
            </p:cNvPr>
            <p:cNvGrpSpPr/>
            <p:nvPr userDrawn="1"/>
          </p:nvGrpSpPr>
          <p:grpSpPr>
            <a:xfrm>
              <a:off x="6455085" y="4235797"/>
              <a:ext cx="222818" cy="207246"/>
              <a:chOff x="6440784" y="4222259"/>
              <a:chExt cx="222818" cy="207246"/>
            </a:xfrm>
          </p:grpSpPr>
          <p:sp>
            <p:nvSpPr>
              <p:cNvPr id="137" name="Rectangle 74">
                <a:extLst>
                  <a:ext uri="{FF2B5EF4-FFF2-40B4-BE49-F238E27FC236}">
                    <a16:creationId xmlns:a16="http://schemas.microsoft.com/office/drawing/2014/main" id="{195334E9-B564-D89E-9E5A-B2A08DF7ED5B}"/>
                  </a:ext>
                </a:extLst>
              </p:cNvPr>
              <p:cNvSpPr>
                <a:spLocks noChangeArrowheads="1"/>
              </p:cNvSpPr>
              <p:nvPr userDrawn="1"/>
            </p:nvSpPr>
            <p:spPr bwMode="auto">
              <a:xfrm>
                <a:off x="6312502"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Black"/>
                  </a:rPr>
                  <a:t>A</a:t>
                </a:r>
                <a:r>
                  <a:rPr lang="es-ES" sz="1000" b="0" i="0" strike="noStrike" cap="none" baseline="0">
                    <a:solidFill>
                      <a:srgbClr val="2A446F"/>
                    </a:solidFill>
                    <a:effectLst/>
                    <a:latin typeface="Segoe UI Black"/>
                    <a:ea typeface="Segoe UI Black"/>
                    <a:cs typeface="Segoe UI Black"/>
                  </a:rPr>
                  <a:t>
          </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38" name="Rectangle 75">
                <a:extLst>
                  <a:ext uri="{FF2B5EF4-FFF2-40B4-BE49-F238E27FC236}">
                    <a16:creationId xmlns:a16="http://schemas.microsoft.com/office/drawing/2014/main" id="{3C43368E-974C-7019-287B-BCF6F2E5DC5D}"/>
                  </a:ext>
                </a:extLst>
              </p:cNvPr>
              <p:cNvSpPr>
                <a:spLocks noChangeArrowheads="1"/>
              </p:cNvSpPr>
              <p:nvPr userDrawn="1"/>
            </p:nvSpPr>
            <p:spPr bwMode="auto">
              <a:xfrm>
                <a:off x="6417278" y="414527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76">
                <a:extLst>
                  <a:ext uri="{FF2B5EF4-FFF2-40B4-BE49-F238E27FC236}">
                    <a16:creationId xmlns:a16="http://schemas.microsoft.com/office/drawing/2014/main" id="{41E02161-BDA2-1B2C-B95A-9F5A387BA466}"/>
                  </a:ext>
                </a:extLst>
              </p:cNvPr>
              <p:cNvSpPr>
                <a:spLocks noChangeArrowheads="1"/>
              </p:cNvSpPr>
              <p:nvPr userDrawn="1"/>
            </p:nvSpPr>
            <p:spPr bwMode="auto">
              <a:xfrm>
                <a:off x="6440784" y="4352550"/>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3" name="Group 102">
              <a:extLst>
                <a:ext uri="{FF2B5EF4-FFF2-40B4-BE49-F238E27FC236}">
                  <a16:creationId xmlns:a16="http://schemas.microsoft.com/office/drawing/2014/main" id="{030016B6-09B0-F591-E405-9D77BF961ABB}"/>
                </a:ext>
              </a:extLst>
            </p:cNvPr>
            <p:cNvGrpSpPr/>
            <p:nvPr userDrawn="1"/>
          </p:nvGrpSpPr>
          <p:grpSpPr>
            <a:xfrm>
              <a:off x="5282703" y="3983653"/>
              <a:ext cx="2263775" cy="231837"/>
              <a:chOff x="5282703" y="3983653"/>
              <a:chExt cx="2263775" cy="231837"/>
            </a:xfrm>
          </p:grpSpPr>
          <p:sp>
            <p:nvSpPr>
              <p:cNvPr id="133" name="Rectangle 80">
                <a:extLst>
                  <a:ext uri="{FF2B5EF4-FFF2-40B4-BE49-F238E27FC236}">
                    <a16:creationId xmlns:a16="http://schemas.microsoft.com/office/drawing/2014/main" id="{16EAB063-DEE8-B077-2AA4-CCCF2B02BDEF}"/>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81">
                <a:extLst>
                  <a:ext uri="{FF2B5EF4-FFF2-40B4-BE49-F238E27FC236}">
                    <a16:creationId xmlns:a16="http://schemas.microsoft.com/office/drawing/2014/main" id="{467EE411-A229-A2EF-7776-EFF430064C74}"/>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2">
                <a:extLst>
                  <a:ext uri="{FF2B5EF4-FFF2-40B4-BE49-F238E27FC236}">
                    <a16:creationId xmlns:a16="http://schemas.microsoft.com/office/drawing/2014/main" id="{06D0F3A0-C5EB-C6A0-6921-3F98DC218E95}"/>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136" name="Rectangle 83">
                <a:extLst>
                  <a:ext uri="{FF2B5EF4-FFF2-40B4-BE49-F238E27FC236}">
                    <a16:creationId xmlns:a16="http://schemas.microsoft.com/office/drawing/2014/main" id="{B1BA1EF0-8DB7-4122-7F80-D3EA216CA139}"/>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8812DBEA-EFC1-0369-6DB7-BCC5ED9FEC26}"/>
                </a:ext>
              </a:extLst>
            </p:cNvPr>
            <p:cNvGrpSpPr/>
            <p:nvPr userDrawn="1"/>
          </p:nvGrpSpPr>
          <p:grpSpPr>
            <a:xfrm>
              <a:off x="5313659" y="4005084"/>
              <a:ext cx="498534" cy="192016"/>
              <a:chOff x="5300959" y="3988730"/>
              <a:chExt cx="498534" cy="192016"/>
            </a:xfrm>
          </p:grpSpPr>
          <p:sp>
            <p:nvSpPr>
              <p:cNvPr id="131" name="Rectangle 84">
                <a:extLst>
                  <a:ext uri="{FF2B5EF4-FFF2-40B4-BE49-F238E27FC236}">
                    <a16:creationId xmlns:a16="http://schemas.microsoft.com/office/drawing/2014/main" id="{9FEF074F-84FE-61A2-D063-9DEAE2F926CB}"/>
                  </a:ext>
                </a:extLst>
              </p:cNvPr>
              <p:cNvSpPr>
                <a:spLocks noChangeArrowheads="1"/>
              </p:cNvSpPr>
              <p:nvPr userDrawn="1"/>
            </p:nvSpPr>
            <p:spPr bwMode="auto">
              <a:xfrm>
                <a:off x="5300959" y="3988716"/>
                <a:ext cx="527510"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Azul negro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85">
                <a:extLst>
                  <a:ext uri="{FF2B5EF4-FFF2-40B4-BE49-F238E27FC236}">
                    <a16:creationId xmlns:a16="http://schemas.microsoft.com/office/drawing/2014/main" id="{DE71D122-9B39-C1AB-8C00-62D1BE3DAEF9}"/>
                  </a:ext>
                </a:extLst>
              </p:cNvPr>
              <p:cNvSpPr>
                <a:spLocks noChangeArrowheads="1"/>
              </p:cNvSpPr>
              <p:nvPr userDrawn="1"/>
            </p:nvSpPr>
            <p:spPr bwMode="auto">
              <a:xfrm>
                <a:off x="5300960" y="4103793"/>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5" name="Group 104">
              <a:extLst>
                <a:ext uri="{FF2B5EF4-FFF2-40B4-BE49-F238E27FC236}">
                  <a16:creationId xmlns:a16="http://schemas.microsoft.com/office/drawing/2014/main" id="{A1833F6A-E38C-291A-C28D-5F3A74306943}"/>
                </a:ext>
              </a:extLst>
            </p:cNvPr>
            <p:cNvGrpSpPr/>
            <p:nvPr userDrawn="1"/>
          </p:nvGrpSpPr>
          <p:grpSpPr>
            <a:xfrm>
              <a:off x="5313659" y="4724853"/>
              <a:ext cx="211596" cy="207246"/>
              <a:chOff x="5294609" y="4714700"/>
              <a:chExt cx="211596" cy="207246"/>
            </a:xfrm>
          </p:grpSpPr>
          <p:sp>
            <p:nvSpPr>
              <p:cNvPr id="128" name="Rectangle 90">
                <a:extLst>
                  <a:ext uri="{FF2B5EF4-FFF2-40B4-BE49-F238E27FC236}">
                    <a16:creationId xmlns:a16="http://schemas.microsoft.com/office/drawing/2014/main" id="{4B1239E0-6082-C1DD-CF74-C5F6372D1560}"/>
                  </a:ext>
                </a:extLst>
              </p:cNvPr>
              <p:cNvSpPr>
                <a:spLocks noChangeArrowheads="1"/>
              </p:cNvSpPr>
              <p:nvPr userDrawn="1"/>
            </p:nvSpPr>
            <p:spPr bwMode="auto">
              <a:xfrm>
                <a:off x="5166328" y="4637719"/>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r>
                  <a:rPr lang="es-ES" sz="1000" b="0" i="0" strike="noStrike" cap="none" baseline="0">
                    <a:solidFill>
                      <a:srgbClr val="CD9BCF"/>
                    </a:solidFill>
                    <a:effectLst/>
                    <a:latin typeface="Segoe UI Black"/>
                    <a:ea typeface="Segoe UI Black"/>
                    <a:cs typeface="Segoe UI Black"/>
                  </a:rPr>
                  <a:t>
          </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29" name="Rectangle 91">
                <a:extLst>
                  <a:ext uri="{FF2B5EF4-FFF2-40B4-BE49-F238E27FC236}">
                    <a16:creationId xmlns:a16="http://schemas.microsoft.com/office/drawing/2014/main" id="{BF6711D2-BB3D-3AF4-026F-2A03777719A0}"/>
                  </a:ext>
                </a:extLst>
              </p:cNvPr>
              <p:cNvSpPr>
                <a:spLocks noChangeArrowheads="1"/>
              </p:cNvSpPr>
              <p:nvPr userDrawn="1"/>
            </p:nvSpPr>
            <p:spPr bwMode="auto">
              <a:xfrm>
                <a:off x="5271103" y="4637720"/>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92">
                <a:extLst>
                  <a:ext uri="{FF2B5EF4-FFF2-40B4-BE49-F238E27FC236}">
                    <a16:creationId xmlns:a16="http://schemas.microsoft.com/office/drawing/2014/main" id="{82B35517-B361-5430-3B00-2FEEBFF1A9AE}"/>
                  </a:ext>
                </a:extLst>
              </p:cNvPr>
              <p:cNvSpPr>
                <a:spLocks noChangeArrowheads="1"/>
              </p:cNvSpPr>
              <p:nvPr userDrawn="1"/>
            </p:nvSpPr>
            <p:spPr bwMode="auto">
              <a:xfrm>
                <a:off x="5294610" y="4844992"/>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6" name="Group 105">
              <a:extLst>
                <a:ext uri="{FF2B5EF4-FFF2-40B4-BE49-F238E27FC236}">
                  <a16:creationId xmlns:a16="http://schemas.microsoft.com/office/drawing/2014/main" id="{389B2194-D93A-D402-05D4-284CBAA3641E}"/>
                </a:ext>
              </a:extLst>
            </p:cNvPr>
            <p:cNvGrpSpPr/>
            <p:nvPr userDrawn="1"/>
          </p:nvGrpSpPr>
          <p:grpSpPr>
            <a:xfrm>
              <a:off x="5313659" y="4235797"/>
              <a:ext cx="229230" cy="208939"/>
              <a:chOff x="5294609" y="4225643"/>
              <a:chExt cx="229230" cy="208939"/>
            </a:xfrm>
          </p:grpSpPr>
          <p:sp>
            <p:nvSpPr>
              <p:cNvPr id="125" name="Rectangle 94">
                <a:extLst>
                  <a:ext uri="{FF2B5EF4-FFF2-40B4-BE49-F238E27FC236}">
                    <a16:creationId xmlns:a16="http://schemas.microsoft.com/office/drawing/2014/main" id="{F27EE545-08B4-B6E7-05B0-0F3BB178E4B5}"/>
                  </a:ext>
                </a:extLst>
              </p:cNvPr>
              <p:cNvSpPr>
                <a:spLocks noChangeArrowheads="1"/>
              </p:cNvSpPr>
              <p:nvPr userDrawn="1"/>
            </p:nvSpPr>
            <p:spPr bwMode="auto">
              <a:xfrm>
                <a:off x="5166327" y="4148664"/>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r>
                  <a:rPr lang="es-ES" sz="1000" b="0" i="0" strike="noStrike" cap="none" baseline="0">
                    <a:solidFill>
                      <a:srgbClr val="702573"/>
                    </a:solidFill>
                    <a:effectLst/>
                    <a:latin typeface="Segoe UI Black"/>
                    <a:ea typeface="Segoe UI Black"/>
                    <a:cs typeface="Segoe UI Black"/>
                  </a:rPr>
                  <a:t>
          </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26" name="Rectangle 95">
                <a:extLst>
                  <a:ext uri="{FF2B5EF4-FFF2-40B4-BE49-F238E27FC236}">
                    <a16:creationId xmlns:a16="http://schemas.microsoft.com/office/drawing/2014/main" id="{3CE9186A-5B48-FDF5-1C1D-AB32B9950AB2}"/>
                  </a:ext>
                </a:extLst>
              </p:cNvPr>
              <p:cNvSpPr>
                <a:spLocks noChangeArrowheads="1"/>
              </p:cNvSpPr>
              <p:nvPr userDrawn="1"/>
            </p:nvSpPr>
            <p:spPr bwMode="auto">
              <a:xfrm>
                <a:off x="5271100" y="41486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96">
                <a:extLst>
                  <a:ext uri="{FF2B5EF4-FFF2-40B4-BE49-F238E27FC236}">
                    <a16:creationId xmlns:a16="http://schemas.microsoft.com/office/drawing/2014/main" id="{88FD91C9-9670-866D-10E3-15E2F655CE32}"/>
                  </a:ext>
                </a:extLst>
              </p:cNvPr>
              <p:cNvSpPr>
                <a:spLocks noChangeArrowheads="1"/>
              </p:cNvSpPr>
              <p:nvPr userDrawn="1"/>
            </p:nvSpPr>
            <p:spPr bwMode="auto">
              <a:xfrm>
                <a:off x="5294607" y="4357626"/>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07" name="Group 106">
              <a:extLst>
                <a:ext uri="{FF2B5EF4-FFF2-40B4-BE49-F238E27FC236}">
                  <a16:creationId xmlns:a16="http://schemas.microsoft.com/office/drawing/2014/main" id="{B65EDF7D-30B9-A5B8-0097-001935DC67F9}"/>
                </a:ext>
              </a:extLst>
            </p:cNvPr>
            <p:cNvGrpSpPr/>
            <p:nvPr userDrawn="1"/>
          </p:nvGrpSpPr>
          <p:grpSpPr>
            <a:xfrm>
              <a:off x="5280323" y="4976997"/>
              <a:ext cx="2263775" cy="231837"/>
              <a:chOff x="5280323" y="4976997"/>
              <a:chExt cx="2263775" cy="231837"/>
            </a:xfrm>
          </p:grpSpPr>
          <p:sp>
            <p:nvSpPr>
              <p:cNvPr id="123" name="Rectangle 97">
                <a:extLst>
                  <a:ext uri="{FF2B5EF4-FFF2-40B4-BE49-F238E27FC236}">
                    <a16:creationId xmlns:a16="http://schemas.microsoft.com/office/drawing/2014/main" id="{4C63C12A-D243-98E8-E6F1-603E8DF6DC96}"/>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E922B33F-6FF7-0B8C-8649-8159E91EF8EC}"/>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8" name="Rectangle 99">
              <a:extLst>
                <a:ext uri="{FF2B5EF4-FFF2-40B4-BE49-F238E27FC236}">
                  <a16:creationId xmlns:a16="http://schemas.microsoft.com/office/drawing/2014/main" id="{A49F1C39-1C67-1C01-4DBA-9E9234F02F69}"/>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09" name="Group 108">
              <a:extLst>
                <a:ext uri="{FF2B5EF4-FFF2-40B4-BE49-F238E27FC236}">
                  <a16:creationId xmlns:a16="http://schemas.microsoft.com/office/drawing/2014/main" id="{7FC358D0-BC8C-13FF-2213-F15F4E0F3931}"/>
                </a:ext>
              </a:extLst>
            </p:cNvPr>
            <p:cNvGrpSpPr/>
            <p:nvPr userDrawn="1"/>
          </p:nvGrpSpPr>
          <p:grpSpPr>
            <a:xfrm>
              <a:off x="2987973" y="3983653"/>
              <a:ext cx="2263775" cy="231837"/>
              <a:chOff x="2987972" y="3987038"/>
              <a:chExt cx="2268538" cy="230144"/>
            </a:xfrm>
          </p:grpSpPr>
          <p:sp>
            <p:nvSpPr>
              <p:cNvPr id="121" name="Rectangle 100">
                <a:extLst>
                  <a:ext uri="{FF2B5EF4-FFF2-40B4-BE49-F238E27FC236}">
                    <a16:creationId xmlns:a16="http://schemas.microsoft.com/office/drawing/2014/main" id="{3476AB80-7D72-A0E5-BC15-CA9F86E81FAC}"/>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1">
                <a:extLst>
                  <a:ext uri="{FF2B5EF4-FFF2-40B4-BE49-F238E27FC236}">
                    <a16:creationId xmlns:a16="http://schemas.microsoft.com/office/drawing/2014/main" id="{E7AE5274-E82C-C064-698D-A07AE79C06DB}"/>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23E4D1B0-20D4-F947-0683-0B812FD9E5DE}"/>
                </a:ext>
              </a:extLst>
            </p:cNvPr>
            <p:cNvGrpSpPr/>
            <p:nvPr userDrawn="1"/>
          </p:nvGrpSpPr>
          <p:grpSpPr>
            <a:xfrm>
              <a:off x="3018929" y="4005084"/>
              <a:ext cx="615553" cy="190324"/>
              <a:chOff x="3002259" y="3980269"/>
              <a:chExt cx="615553" cy="190324"/>
            </a:xfrm>
          </p:grpSpPr>
          <p:sp>
            <p:nvSpPr>
              <p:cNvPr id="119" name="Rectangle 102">
                <a:extLst>
                  <a:ext uri="{FF2B5EF4-FFF2-40B4-BE49-F238E27FC236}">
                    <a16:creationId xmlns:a16="http://schemas.microsoft.com/office/drawing/2014/main" id="{9C992676-7E0F-658E-2A4F-A09821194667}"/>
                  </a:ext>
                </a:extLst>
              </p:cNvPr>
              <p:cNvSpPr>
                <a:spLocks noChangeArrowheads="1"/>
              </p:cNvSpPr>
              <p:nvPr userDrawn="1"/>
            </p:nvSpPr>
            <p:spPr bwMode="auto">
              <a:xfrm>
                <a:off x="3002259" y="3980255"/>
                <a:ext cx="540337"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Gris neutro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Rectangle 103">
                <a:extLst>
                  <a:ext uri="{FF2B5EF4-FFF2-40B4-BE49-F238E27FC236}">
                    <a16:creationId xmlns:a16="http://schemas.microsoft.com/office/drawing/2014/main" id="{65E68C98-29AB-9272-EF3E-49246804174B}"/>
                  </a:ext>
                </a:extLst>
              </p:cNvPr>
              <p:cNvSpPr>
                <a:spLocks noChangeArrowheads="1"/>
              </p:cNvSpPr>
              <p:nvPr userDrawn="1"/>
            </p:nvSpPr>
            <p:spPr bwMode="auto">
              <a:xfrm>
                <a:off x="3002259" y="4093639"/>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1" name="Group 110">
              <a:extLst>
                <a:ext uri="{FF2B5EF4-FFF2-40B4-BE49-F238E27FC236}">
                  <a16:creationId xmlns:a16="http://schemas.microsoft.com/office/drawing/2014/main" id="{2D6CD5FC-A527-CA50-7D70-7BAAC918BFCE}"/>
                </a:ext>
              </a:extLst>
            </p:cNvPr>
            <p:cNvGrpSpPr/>
            <p:nvPr userDrawn="1"/>
          </p:nvGrpSpPr>
          <p:grpSpPr>
            <a:xfrm>
              <a:off x="4161941" y="4479479"/>
              <a:ext cx="213200" cy="208939"/>
              <a:chOff x="4150022" y="4465941"/>
              <a:chExt cx="213200" cy="208939"/>
            </a:xfrm>
          </p:grpSpPr>
          <p:sp>
            <p:nvSpPr>
              <p:cNvPr id="116" name="Rectangle 115">
                <a:extLst>
                  <a:ext uri="{FF2B5EF4-FFF2-40B4-BE49-F238E27FC236}">
                    <a16:creationId xmlns:a16="http://schemas.microsoft.com/office/drawing/2014/main" id="{609FF85E-A5F0-7243-F9ED-4EC3384BF4F4}"/>
                  </a:ext>
                </a:extLst>
              </p:cNvPr>
              <p:cNvSpPr>
                <a:spLocks noChangeArrowheads="1"/>
              </p:cNvSpPr>
              <p:nvPr userDrawn="1"/>
            </p:nvSpPr>
            <p:spPr bwMode="auto">
              <a:xfrm>
                <a:off x="4021741" y="438896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17" name="Rectangle 116">
                <a:extLst>
                  <a:ext uri="{FF2B5EF4-FFF2-40B4-BE49-F238E27FC236}">
                    <a16:creationId xmlns:a16="http://schemas.microsoft.com/office/drawing/2014/main" id="{9B094D7E-507C-B0A3-C061-42B858836D3B}"/>
                  </a:ext>
                </a:extLst>
              </p:cNvPr>
              <p:cNvSpPr>
                <a:spLocks noChangeArrowheads="1"/>
              </p:cNvSpPr>
              <p:nvPr userDrawn="1"/>
            </p:nvSpPr>
            <p:spPr bwMode="auto">
              <a:xfrm>
                <a:off x="4150022" y="459792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18" name="Rectangle 14">
                <a:extLst>
                  <a:ext uri="{FF2B5EF4-FFF2-40B4-BE49-F238E27FC236}">
                    <a16:creationId xmlns:a16="http://schemas.microsoft.com/office/drawing/2014/main" id="{28DEE1E1-AF9E-0ECF-1AE4-D1A60B858183}"/>
                  </a:ext>
                </a:extLst>
              </p:cNvPr>
              <p:cNvSpPr>
                <a:spLocks noChangeArrowheads="1"/>
              </p:cNvSpPr>
              <p:nvPr userDrawn="1"/>
            </p:nvSpPr>
            <p:spPr bwMode="auto">
              <a:xfrm>
                <a:off x="4124927" y="4392342"/>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2" name="Group 111">
              <a:extLst>
                <a:ext uri="{FF2B5EF4-FFF2-40B4-BE49-F238E27FC236}">
                  <a16:creationId xmlns:a16="http://schemas.microsoft.com/office/drawing/2014/main" id="{5F7200DE-7AA7-F950-9F85-C05F8E067E53}"/>
                </a:ext>
              </a:extLst>
            </p:cNvPr>
            <p:cNvGrpSpPr/>
            <p:nvPr userDrawn="1"/>
          </p:nvGrpSpPr>
          <p:grpSpPr>
            <a:xfrm>
              <a:off x="5313659" y="4479479"/>
              <a:ext cx="222818" cy="212323"/>
              <a:chOff x="5294609" y="4467633"/>
              <a:chExt cx="222818" cy="212323"/>
            </a:xfrm>
          </p:grpSpPr>
          <p:sp>
            <p:nvSpPr>
              <p:cNvPr id="113" name="Rectangle 87">
                <a:extLst>
                  <a:ext uri="{FF2B5EF4-FFF2-40B4-BE49-F238E27FC236}">
                    <a16:creationId xmlns:a16="http://schemas.microsoft.com/office/drawing/2014/main" id="{439AA54B-0AE8-D033-1654-E15309FEA095}"/>
                  </a:ext>
                </a:extLst>
              </p:cNvPr>
              <p:cNvSpPr>
                <a:spLocks noChangeArrowheads="1"/>
              </p:cNvSpPr>
              <p:nvPr userDrawn="1"/>
            </p:nvSpPr>
            <p:spPr bwMode="auto">
              <a:xfrm>
                <a:off x="5166328"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r>
                  <a:rPr lang="es-ES" sz="1000" b="0" i="0" strike="noStrike" cap="none" baseline="0">
                    <a:solidFill>
                      <a:srgbClr val="FFFFFF"/>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88">
                <a:extLst>
                  <a:ext uri="{FF2B5EF4-FFF2-40B4-BE49-F238E27FC236}">
                    <a16:creationId xmlns:a16="http://schemas.microsoft.com/office/drawing/2014/main" id="{8A999A1F-0D03-595C-114D-42CCE0EC0490}"/>
                  </a:ext>
                </a:extLst>
              </p:cNvPr>
              <p:cNvSpPr>
                <a:spLocks noChangeArrowheads="1"/>
              </p:cNvSpPr>
              <p:nvPr userDrawn="1"/>
            </p:nvSpPr>
            <p:spPr bwMode="auto">
              <a:xfrm>
                <a:off x="5294610" y="4603003"/>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15" name="Rectangle 95">
                <a:extLst>
                  <a:ext uri="{FF2B5EF4-FFF2-40B4-BE49-F238E27FC236}">
                    <a16:creationId xmlns:a16="http://schemas.microsoft.com/office/drawing/2014/main" id="{A0A9A334-C493-6FB9-5BC5-09EBA4FC04C4}"/>
                  </a:ext>
                </a:extLst>
              </p:cNvPr>
              <p:cNvSpPr>
                <a:spLocks noChangeArrowheads="1"/>
              </p:cNvSpPr>
              <p:nvPr userDrawn="1"/>
            </p:nvSpPr>
            <p:spPr bwMode="auto">
              <a:xfrm>
                <a:off x="5271103" y="4390653"/>
                <a:ext cx="352742" cy="30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66" name="Footer Placeholder 2">
            <a:extLst>
              <a:ext uri="{FF2B5EF4-FFF2-40B4-BE49-F238E27FC236}">
                <a16:creationId xmlns:a16="http://schemas.microsoft.com/office/drawing/2014/main" id="{A5EB4B88-A3F3-0388-9C1B-F0B46BEC543A}"/>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368379018"/>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100000"/>
        </a:lnSpc>
        <a:spcBef>
          <a:spcPct val="0"/>
        </a:spcBef>
        <a:buNone/>
        <a:defRPr lang="en-US" sz="20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92.xm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training/modules/clean-data-power-bi/" TargetMode="External"/><Relationship Id="rId2" Type="http://schemas.openxmlformats.org/officeDocument/2006/relationships/notesSlide" Target="../notesSlides/notesSlide14.xml"/><Relationship Id="rId1" Type="http://schemas.openxmlformats.org/officeDocument/2006/relationships/slideLayout" Target="../slideLayouts/slideLayout133.xml"/><Relationship Id="rId5" Type="http://schemas.openxmlformats.org/officeDocument/2006/relationships/image" Target="../media/image88.sv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95.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92.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92.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9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9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12.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training/modules/design-model-power-bi/" TargetMode="External"/><Relationship Id="rId7" Type="http://schemas.openxmlformats.org/officeDocument/2006/relationships/hyperlink" Target="https://learn.microsoft.com/es-es/training/modules/dax-power-bi-models/" TargetMode="External"/><Relationship Id="rId2" Type="http://schemas.openxmlformats.org/officeDocument/2006/relationships/notesSlide" Target="../notesSlides/notesSlide28.xml"/><Relationship Id="rId1" Type="http://schemas.openxmlformats.org/officeDocument/2006/relationships/slideLayout" Target="../slideLayouts/slideLayout133.xml"/><Relationship Id="rId6" Type="http://schemas.openxmlformats.org/officeDocument/2006/relationships/hyperlink" Target="https://learn.microsoft.com/es-es/training/modules/choose-power-bi-model-framework/" TargetMode="External"/><Relationship Id="rId5" Type="http://schemas.openxmlformats.org/officeDocument/2006/relationships/image" Target="../media/image88.sv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9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9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95.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93.xml"/><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616E6-3A8F-7EC5-3E52-81B207415C00}"/>
              </a:ext>
            </a:extLst>
          </p:cNvPr>
          <p:cNvSpPr>
            <a:spLocks noGrp="1"/>
          </p:cNvSpPr>
          <p:nvPr>
            <p:ph type="title"/>
          </p:nvPr>
        </p:nvSpPr>
        <p:spPr>
          <a:xfrm>
            <a:off x="569911" y="2780963"/>
            <a:ext cx="7633056" cy="1219200"/>
          </a:xfrm>
        </p:spPr>
        <p:txBody>
          <a:bodyPr/>
          <a:lstStyle/>
          <a:p>
            <a:r>
              <a:rPr lang="es-ES" sz="4000" b="0" i="0" strike="noStrike" cap="none" baseline="0" dirty="0">
                <a:solidFill>
                  <a:srgbClr val="000000"/>
                </a:solidFill>
                <a:effectLst/>
                <a:latin typeface="Segoe UI"/>
                <a:ea typeface="Segoe UI"/>
                <a:cs typeface="Segoe UI"/>
              </a:rPr>
              <a:t>Limpiar, transformar y </a:t>
            </a:r>
            <a:br>
              <a:rPr lang="es-ES" sz="4000" b="0" i="0" strike="noStrike" cap="none" baseline="0" dirty="0">
                <a:solidFill>
                  <a:srgbClr val="000000"/>
                </a:solidFill>
                <a:effectLst/>
                <a:latin typeface="Segoe UI"/>
                <a:ea typeface="Segoe UI"/>
                <a:cs typeface="Segoe UI"/>
              </a:rPr>
            </a:br>
            <a:r>
              <a:rPr lang="es-ES" sz="4000" b="0" i="0" strike="noStrike" cap="none" baseline="0" dirty="0">
                <a:solidFill>
                  <a:srgbClr val="000000"/>
                </a:solidFill>
                <a:effectLst/>
                <a:latin typeface="Segoe UI"/>
                <a:ea typeface="Segoe UI"/>
                <a:cs typeface="Segoe UI"/>
              </a:rPr>
              <a:t>cargar datos</a:t>
            </a:r>
          </a:p>
        </p:txBody>
      </p:sp>
    </p:spTree>
    <p:extLst>
      <p:ext uri="{BB962C8B-B14F-4D97-AF65-F5344CB8AC3E}">
        <p14:creationId xmlns:p14="http://schemas.microsoft.com/office/powerpoint/2010/main" val="113746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67FE9E-992F-148A-5AEA-3F2283192DAA}"/>
              </a:ext>
            </a:extLst>
          </p:cNvPr>
          <p:cNvSpPr>
            <a:spLocks noGrp="1"/>
          </p:cNvSpPr>
          <p:nvPr>
            <p:ph type="title"/>
          </p:nvPr>
        </p:nvSpPr>
        <p:spPr>
          <a:xfrm>
            <a:off x="588261" y="585216"/>
            <a:ext cx="4710689" cy="487680"/>
          </a:xfrm>
        </p:spPr>
        <p:txBody>
          <a:bodyPr/>
          <a:lstStyle/>
          <a:p>
            <a:r>
              <a:rPr lang="es-ES" sz="3200" b="0" i="0" strike="noStrike" cap="none" baseline="0">
                <a:solidFill>
                  <a:srgbClr val="000000"/>
                </a:solidFill>
                <a:effectLst/>
                <a:latin typeface="Segoe UI Semibold"/>
                <a:ea typeface="Segoe UI Semibold"/>
                <a:cs typeface="Segoe UI Semibold"/>
              </a:rPr>
              <a:t>Plegado de consultas</a:t>
            </a:r>
          </a:p>
        </p:txBody>
      </p:sp>
      <p:sp>
        <p:nvSpPr>
          <p:cNvPr id="7" name="Text Placeholder 6">
            <a:extLst>
              <a:ext uri="{FF2B5EF4-FFF2-40B4-BE49-F238E27FC236}">
                <a16:creationId xmlns:a16="http://schemas.microsoft.com/office/drawing/2014/main" id="{AAD3D893-9687-3A80-3050-5C28D858008B}"/>
              </a:ext>
            </a:extLst>
          </p:cNvPr>
          <p:cNvSpPr>
            <a:spLocks noGrp="1"/>
          </p:cNvSpPr>
          <p:nvPr>
            <p:ph type="body" sz="quarter" idx="16"/>
          </p:nvPr>
        </p:nvSpPr>
        <p:spPr>
          <a:xfrm>
            <a:off x="584200" y="1594155"/>
            <a:ext cx="5221796" cy="1593193"/>
          </a:xfrm>
        </p:spPr>
        <p:txBody>
          <a:bodyPr/>
          <a:lstStyle/>
          <a:p>
            <a:pPr>
              <a:lnSpc>
                <a:spcPct val="150000"/>
              </a:lnSpc>
            </a:pPr>
            <a:r>
              <a:rPr lang="es-ES" sz="2400" b="0" i="0" strike="noStrike" cap="none" baseline="0" dirty="0">
                <a:solidFill>
                  <a:srgbClr val="000000"/>
                </a:solidFill>
                <a:effectLst/>
                <a:latin typeface="Segoe UI Semibold"/>
                <a:ea typeface="Segoe UI Semibold"/>
                <a:cs typeface="Segoe UI Semibold"/>
              </a:rPr>
              <a:t>Inserta transformaciones de </a:t>
            </a:r>
            <a:br>
              <a:rPr lang="es-ES" sz="2400" b="0" i="0" strike="noStrike" cap="none" baseline="0" dirty="0">
                <a:solidFill>
                  <a:srgbClr val="000000"/>
                </a:solidFill>
                <a:effectLst/>
                <a:latin typeface="Segoe UI Semibold"/>
                <a:ea typeface="Segoe UI Semibold"/>
                <a:cs typeface="Segoe UI Semibold"/>
              </a:rPr>
            </a:br>
            <a:r>
              <a:rPr lang="es-ES" sz="2400" b="0" i="0" strike="noStrike" cap="none" baseline="0" dirty="0">
                <a:solidFill>
                  <a:srgbClr val="000000"/>
                </a:solidFill>
                <a:effectLst/>
                <a:latin typeface="Segoe UI Semibold"/>
                <a:ea typeface="Segoe UI Semibold"/>
                <a:cs typeface="Segoe UI Semibold"/>
              </a:rPr>
              <a:t>datos en el origen para mejorar </a:t>
            </a:r>
            <a:br>
              <a:rPr lang="es-ES" sz="2400" b="0" i="0" strike="noStrike" cap="none" baseline="0" dirty="0">
                <a:solidFill>
                  <a:srgbClr val="000000"/>
                </a:solidFill>
                <a:effectLst/>
                <a:latin typeface="Segoe UI Semibold"/>
                <a:ea typeface="Segoe UI Semibold"/>
                <a:cs typeface="Segoe UI Semibold"/>
              </a:rPr>
            </a:br>
            <a:r>
              <a:rPr lang="es-ES" sz="2400" b="0" i="0" strike="noStrike" cap="none" baseline="0" dirty="0">
                <a:solidFill>
                  <a:srgbClr val="000000"/>
                </a:solidFill>
                <a:effectLst/>
                <a:latin typeface="Segoe UI Semibold"/>
                <a:ea typeface="Segoe UI Semibold"/>
                <a:cs typeface="Segoe UI Semibold"/>
              </a:rPr>
              <a:t>el rendimiento y la eficacia.</a:t>
            </a:r>
          </a:p>
        </p:txBody>
      </p:sp>
      <p:sp>
        <p:nvSpPr>
          <p:cNvPr id="6" name="Text Placeholder 5">
            <a:extLst>
              <a:ext uri="{FF2B5EF4-FFF2-40B4-BE49-F238E27FC236}">
                <a16:creationId xmlns:a16="http://schemas.microsoft.com/office/drawing/2014/main" id="{D6971737-D1D3-5539-F0E9-DC37D225E653}"/>
              </a:ext>
            </a:extLst>
          </p:cNvPr>
          <p:cNvSpPr>
            <a:spLocks noGrp="1"/>
          </p:cNvSpPr>
          <p:nvPr>
            <p:ph type="body" sz="quarter" idx="15"/>
          </p:nvPr>
        </p:nvSpPr>
        <p:spPr>
          <a:xfrm>
            <a:off x="587262" y="3331636"/>
            <a:ext cx="4712685" cy="2072244"/>
          </a:xfrm>
        </p:spPr>
        <p:txBody>
          <a:bodyPr/>
          <a:lstStyle/>
          <a:p>
            <a:pPr marL="0" indent="0">
              <a:lnSpc>
                <a:spcPct val="150000"/>
              </a:lnSpc>
              <a:buNone/>
            </a:pPr>
            <a:r>
              <a:rPr lang="es-ES" sz="2400" b="0" i="0" strike="noStrike" cap="none" baseline="0">
                <a:solidFill>
                  <a:srgbClr val="000000"/>
                </a:solidFill>
                <a:effectLst/>
                <a:latin typeface="Segoe UI"/>
                <a:ea typeface="Segoe UI"/>
                <a:cs typeface="Segoe UI"/>
              </a:rPr>
              <a:t>Orígenes compatibles</a:t>
            </a:r>
          </a:p>
          <a:p>
            <a:pPr lvl="1">
              <a:lnSpc>
                <a:spcPct val="150000"/>
              </a:lnSpc>
            </a:pPr>
            <a:r>
              <a:rPr lang="es-ES" sz="2000" b="0" i="0" strike="noStrike" cap="none" baseline="0">
                <a:solidFill>
                  <a:srgbClr val="000000"/>
                </a:solidFill>
                <a:effectLst/>
                <a:latin typeface="Segoe UI"/>
                <a:ea typeface="Segoe UI"/>
                <a:cs typeface="Segoe UI"/>
              </a:rPr>
              <a:t>Bases de datos relacionales</a:t>
            </a:r>
          </a:p>
          <a:p>
            <a:pPr lvl="1">
              <a:lnSpc>
                <a:spcPct val="150000"/>
              </a:lnSpc>
            </a:pPr>
            <a:r>
              <a:rPr lang="es-ES" sz="2000" b="0" i="0" strike="noStrike" cap="none" baseline="0">
                <a:solidFill>
                  <a:srgbClr val="000000"/>
                </a:solidFill>
                <a:effectLst/>
                <a:latin typeface="Segoe UI"/>
                <a:ea typeface="Segoe UI"/>
                <a:cs typeface="Segoe UI"/>
              </a:rPr>
              <a:t>Fuentes OData</a:t>
            </a:r>
          </a:p>
          <a:p>
            <a:pPr lvl="1">
              <a:lnSpc>
                <a:spcPct val="150000"/>
              </a:lnSpc>
            </a:pPr>
            <a:r>
              <a:rPr lang="es-ES" sz="2000" b="0" i="0" strike="noStrike" cap="none" baseline="0">
                <a:solidFill>
                  <a:srgbClr val="000000"/>
                </a:solidFill>
                <a:effectLst/>
                <a:latin typeface="Segoe UI"/>
                <a:ea typeface="Segoe UI"/>
                <a:cs typeface="Segoe UI"/>
              </a:rPr>
              <a:t>Active Directory</a:t>
            </a:r>
          </a:p>
        </p:txBody>
      </p:sp>
      <p:pic>
        <p:nvPicPr>
          <p:cNvPr id="2" name="Picture 1" descr="An image showing the Applied Steps window in Power Query, listing the Query Folding option and step as part of data transformation.">
            <a:extLst>
              <a:ext uri="{FF2B5EF4-FFF2-40B4-BE49-F238E27FC236}">
                <a16:creationId xmlns:a16="http://schemas.microsoft.com/office/drawing/2014/main" id="{EC116558-F08E-595D-18D3-61D628CF9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0" y="172590"/>
            <a:ext cx="5080000" cy="6512820"/>
          </a:xfrm>
          <a:prstGeom prst="rect">
            <a:avLst/>
          </a:prstGeom>
          <a:ln>
            <a:solidFill>
              <a:schemeClr val="tx1"/>
            </a:solidFill>
          </a:ln>
        </p:spPr>
      </p:pic>
      <p:sp>
        <p:nvSpPr>
          <p:cNvPr id="3" name="Rectangle 2">
            <a:extLst>
              <a:ext uri="{FF2B5EF4-FFF2-40B4-BE49-F238E27FC236}">
                <a16:creationId xmlns:a16="http://schemas.microsoft.com/office/drawing/2014/main" id="{6BBFFA0F-82DD-C953-FEAA-A858D2306FE4}"/>
              </a:ext>
            </a:extLst>
          </p:cNvPr>
          <p:cNvSpPr/>
          <p:nvPr/>
        </p:nvSpPr>
        <p:spPr bwMode="auto">
          <a:xfrm>
            <a:off x="8571389" y="5350674"/>
            <a:ext cx="2809137" cy="531081"/>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64956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Informes dinámicos con parámetros</a:t>
            </a:r>
          </a:p>
        </p:txBody>
      </p:sp>
      <p:pic>
        <p:nvPicPr>
          <p:cNvPr id="7" name="Picture 6" descr="A screenshot of the report showing only records for the sales person with the ID of 279.">
            <a:extLst>
              <a:ext uri="{FF2B5EF4-FFF2-40B4-BE49-F238E27FC236}">
                <a16:creationId xmlns:a16="http://schemas.microsoft.com/office/drawing/2014/main" id="{9266C04A-22FD-778E-4309-2104046C1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5" y="2768112"/>
            <a:ext cx="5286245" cy="2007435"/>
          </a:xfrm>
          <a:prstGeom prst="rect">
            <a:avLst/>
          </a:prstGeom>
          <a:ln>
            <a:solidFill>
              <a:schemeClr val="tx1"/>
            </a:solidFill>
          </a:ln>
        </p:spPr>
      </p:pic>
      <p:pic>
        <p:nvPicPr>
          <p:cNvPr id="2" name="Picture 1" descr="A screenshot of the Manage Parameters dialog in Power BI Desktop. A new parameter named SalesPerson is defined with a value of 279.">
            <a:extLst>
              <a:ext uri="{FF2B5EF4-FFF2-40B4-BE49-F238E27FC236}">
                <a16:creationId xmlns:a16="http://schemas.microsoft.com/office/drawing/2014/main" id="{DDDD8B35-AB07-8090-1D7D-3DA214C5F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57" y="2027763"/>
            <a:ext cx="5394325" cy="3506311"/>
          </a:xfrm>
          <a:prstGeom prst="rect">
            <a:avLst/>
          </a:prstGeom>
          <a:noFill/>
          <a:ln>
            <a:solidFill>
              <a:schemeClr val="tx1"/>
            </a:solidFill>
          </a:ln>
        </p:spPr>
      </p:pic>
    </p:spTree>
    <p:extLst>
      <p:ext uri="{BB962C8B-B14F-4D97-AF65-F5344CB8AC3E}">
        <p14:creationId xmlns:p14="http://schemas.microsoft.com/office/powerpoint/2010/main" val="40881965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B426-A19A-8BE2-A6F9-EE15C87B66A6}"/>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Recomendaciones de rendimiento</a:t>
            </a:r>
          </a:p>
        </p:txBody>
      </p:sp>
      <p:sp>
        <p:nvSpPr>
          <p:cNvPr id="3" name="Text Placeholder 2">
            <a:extLst>
              <a:ext uri="{FF2B5EF4-FFF2-40B4-BE49-F238E27FC236}">
                <a16:creationId xmlns:a16="http://schemas.microsoft.com/office/drawing/2014/main" id="{776A7778-33C6-46D7-EC39-D85617F6CCC5}"/>
              </a:ext>
            </a:extLst>
          </p:cNvPr>
          <p:cNvSpPr>
            <a:spLocks noGrp="1"/>
          </p:cNvSpPr>
          <p:nvPr>
            <p:ph type="body" sz="quarter" idx="17"/>
          </p:nvPr>
        </p:nvSpPr>
        <p:spPr>
          <a:xfrm>
            <a:off x="725214" y="1386766"/>
            <a:ext cx="10870586" cy="3583497"/>
          </a:xfrm>
        </p:spPr>
        <p:txBody>
          <a:bodyPr/>
          <a:lstStyle/>
          <a:p>
            <a:pPr marL="342900" indent="-342900">
              <a:lnSpc>
                <a:spcPct val="200000"/>
              </a:lnSpc>
              <a:buFont typeface="Arial" panose="020B0604020202020204" pitchFamily="34" charset="0"/>
              <a:buChar char="•"/>
            </a:pPr>
            <a:r>
              <a:rPr lang="es-ES" sz="2400" b="0" i="0" strike="noStrike" cap="none" baseline="0">
                <a:solidFill>
                  <a:srgbClr val="000000"/>
                </a:solidFill>
                <a:effectLst/>
                <a:latin typeface="Segoe UI"/>
                <a:ea typeface="Segoe UI"/>
                <a:cs typeface="Segoe UI"/>
              </a:rPr>
              <a:t>Mantenimiento únicamente de los datos necesarios</a:t>
            </a:r>
          </a:p>
          <a:p>
            <a:pPr marL="342900" indent="-342900">
              <a:lnSpc>
                <a:spcPct val="200000"/>
              </a:lnSpc>
              <a:buFont typeface="Arial" panose="020B0604020202020204" pitchFamily="34" charset="0"/>
              <a:buChar char="•"/>
            </a:pPr>
            <a:r>
              <a:rPr lang="es-ES" sz="2400" b="0" i="0" strike="noStrike" cap="none" baseline="0">
                <a:solidFill>
                  <a:srgbClr val="000000"/>
                </a:solidFill>
                <a:effectLst/>
                <a:latin typeface="Segoe UI"/>
                <a:ea typeface="Segoe UI"/>
                <a:cs typeface="Segoe UI"/>
              </a:rPr>
              <a:t>Comprobación de los tipos de datos</a:t>
            </a:r>
          </a:p>
          <a:p>
            <a:pPr marL="342900" indent="-342900">
              <a:lnSpc>
                <a:spcPct val="200000"/>
              </a:lnSpc>
              <a:buFont typeface="Arial" panose="020B0604020202020204" pitchFamily="34" charset="0"/>
              <a:buChar char="•"/>
            </a:pPr>
            <a:r>
              <a:rPr lang="es-ES" sz="2400" b="0" i="0" strike="noStrike" cap="none" baseline="0">
                <a:solidFill>
                  <a:srgbClr val="000000"/>
                </a:solidFill>
                <a:effectLst/>
                <a:latin typeface="Segoe UI"/>
                <a:ea typeface="Segoe UI"/>
                <a:cs typeface="Segoe UI"/>
              </a:rPr>
              <a:t>Reducción de la cardinalidad</a:t>
            </a:r>
          </a:p>
          <a:p>
            <a:pPr marL="342900" indent="-342900">
              <a:lnSpc>
                <a:spcPct val="200000"/>
              </a:lnSpc>
              <a:buFont typeface="Arial" panose="020B0604020202020204" pitchFamily="34" charset="0"/>
              <a:buChar char="•"/>
            </a:pPr>
            <a:r>
              <a:rPr lang="es-ES" sz="2400" b="0" i="0" strike="noStrike" cap="none" baseline="0">
                <a:solidFill>
                  <a:srgbClr val="000000"/>
                </a:solidFill>
                <a:effectLst/>
                <a:latin typeface="Segoe UI"/>
                <a:ea typeface="Segoe UI"/>
                <a:cs typeface="Segoe UI"/>
              </a:rPr>
              <a:t>Deshabilitación de la carga de consultas</a:t>
            </a:r>
          </a:p>
          <a:p>
            <a:pPr marL="342900" indent="-342900">
              <a:lnSpc>
                <a:spcPct val="200000"/>
              </a:lnSpc>
              <a:buFont typeface="Arial" panose="020B0604020202020204" pitchFamily="34" charset="0"/>
              <a:buChar char="•"/>
            </a:pPr>
            <a:r>
              <a:rPr lang="es-ES" sz="2400" b="0" i="0" strike="noStrike" cap="none" baseline="0">
                <a:solidFill>
                  <a:srgbClr val="000000"/>
                </a:solidFill>
                <a:effectLst/>
                <a:latin typeface="Segoe UI"/>
                <a:ea typeface="Segoe UI"/>
                <a:cs typeface="Segoe UI"/>
              </a:rPr>
              <a:t>Usar parámetros</a:t>
            </a:r>
          </a:p>
        </p:txBody>
      </p:sp>
    </p:spTree>
    <p:extLst>
      <p:ext uri="{BB962C8B-B14F-4D97-AF65-F5344CB8AC3E}">
        <p14:creationId xmlns:p14="http://schemas.microsoft.com/office/powerpoint/2010/main" val="388648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a:xfrm>
            <a:off x="525081" y="2448062"/>
            <a:ext cx="10430257" cy="1015663"/>
          </a:xfrm>
        </p:spPr>
        <p:txBody>
          <a:bodyPr/>
          <a:lstStyle/>
          <a:p>
            <a:r>
              <a:rPr lang="en-US"/>
              <a:t>DEMO </a:t>
            </a:r>
          </a:p>
        </p:txBody>
      </p:sp>
      <p:sp>
        <p:nvSpPr>
          <p:cNvPr id="3" name="Text Placeholder 2">
            <a:extLst>
              <a:ext uri="{FF2B5EF4-FFF2-40B4-BE49-F238E27FC236}">
                <a16:creationId xmlns:a16="http://schemas.microsoft.com/office/drawing/2014/main" id="{C54E809A-0F08-7E87-9ABB-A62C0A554EFA}"/>
              </a:ext>
            </a:extLst>
          </p:cNvPr>
          <p:cNvSpPr>
            <a:spLocks noGrp="1"/>
          </p:cNvSpPr>
          <p:nvPr>
            <p:ph type="body" sz="quarter" idx="15"/>
          </p:nvPr>
        </p:nvSpPr>
        <p:spPr>
          <a:xfrm>
            <a:off x="586390" y="4278313"/>
            <a:ext cx="6773886" cy="738664"/>
          </a:xfrm>
        </p:spPr>
        <p:txBody>
          <a:bodyPr/>
          <a:lstStyle/>
          <a:p>
            <a:pPr marL="0" indent="0">
              <a:buNone/>
            </a:pPr>
            <a:r>
              <a:rPr lang="en-US" sz="2400"/>
              <a:t>Clean, transform, and load data in Power BI</a:t>
            </a:r>
          </a:p>
        </p:txBody>
      </p:sp>
    </p:spTree>
    <p:extLst>
      <p:ext uri="{BB962C8B-B14F-4D97-AF65-F5344CB8AC3E}">
        <p14:creationId xmlns:p14="http://schemas.microsoft.com/office/powerpoint/2010/main" val="36124338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39F38-4212-AC8E-2E1B-0506F0B67D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B957BE4-7464-64F5-AA40-8D13E6FBFE7E}"/>
              </a:ext>
            </a:extLst>
          </p:cNvPr>
          <p:cNvSpPr>
            <a:spLocks noGrp="1"/>
          </p:cNvSpPr>
          <p:nvPr>
            <p:ph type="title"/>
          </p:nvPr>
        </p:nvSpPr>
        <p:spPr>
          <a:xfrm>
            <a:off x="588262" y="585216"/>
            <a:ext cx="11011600" cy="487680"/>
          </a:xfrm>
        </p:spPr>
        <p:txBody>
          <a:bodyPr/>
          <a:lstStyle/>
          <a:p>
            <a:r>
              <a:rPr lang="es-ES" sz="3200" b="0" i="0" strike="noStrike" cap="none" baseline="0" dirty="0">
                <a:solidFill>
                  <a:srgbClr val="000000"/>
                </a:solidFill>
                <a:effectLst/>
                <a:latin typeface="Segoe UI Semibold"/>
                <a:ea typeface="Segoe UI Semibold"/>
                <a:cs typeface="Segoe UI Semibold"/>
              </a:rPr>
              <a:t>Ruta de aprendizaje</a:t>
            </a:r>
          </a:p>
        </p:txBody>
      </p:sp>
      <p:sp>
        <p:nvSpPr>
          <p:cNvPr id="17" name="Text Placeholder 16">
            <a:extLst>
              <a:ext uri="{FF2B5EF4-FFF2-40B4-BE49-F238E27FC236}">
                <a16:creationId xmlns:a16="http://schemas.microsoft.com/office/drawing/2014/main" id="{B0912F87-FB8D-52AF-87DD-C0DF29DA4979}"/>
              </a:ext>
            </a:extLst>
          </p:cNvPr>
          <p:cNvSpPr>
            <a:spLocks noGrp="1"/>
          </p:cNvSpPr>
          <p:nvPr>
            <p:ph type="body" sz="quarter" idx="15"/>
          </p:nvPr>
        </p:nvSpPr>
        <p:spPr>
          <a:xfrm>
            <a:off x="586389" y="1591056"/>
            <a:ext cx="8193024" cy="731520"/>
          </a:xfrm>
        </p:spPr>
        <p:txBody>
          <a:bodyPr/>
          <a:lstStyle/>
          <a:p>
            <a:r>
              <a:rPr lang="es-ES" sz="2400" b="0" i="0" strike="noStrike" cap="none" baseline="0">
                <a:solidFill>
                  <a:srgbClr val="000000"/>
                </a:solidFill>
                <a:effectLst/>
                <a:latin typeface="Segoe UI Semibold"/>
                <a:ea typeface="Segoe UI Semibold"/>
                <a:cs typeface="Segoe UI Semibold"/>
              </a:rPr>
              <a:t>Limpieza, transformación y carga de datos en Power BI</a:t>
            </a:r>
          </a:p>
        </p:txBody>
      </p:sp>
      <p:sp>
        <p:nvSpPr>
          <p:cNvPr id="18" name="Text Placeholder 17">
            <a:extLst>
              <a:ext uri="{FF2B5EF4-FFF2-40B4-BE49-F238E27FC236}">
                <a16:creationId xmlns:a16="http://schemas.microsoft.com/office/drawing/2014/main" id="{6AFF2E83-B031-FDD7-923C-EC5C3437B105}"/>
              </a:ext>
            </a:extLst>
          </p:cNvPr>
          <p:cNvSpPr>
            <a:spLocks noGrp="1"/>
          </p:cNvSpPr>
          <p:nvPr>
            <p:ph type="body" sz="quarter" idx="19"/>
          </p:nvPr>
        </p:nvSpPr>
        <p:spPr>
          <a:xfrm>
            <a:off x="586389" y="2081710"/>
            <a:ext cx="8193024" cy="307777"/>
          </a:xfrm>
        </p:spPr>
        <p:txBody>
          <a:bodyPr/>
          <a:lstStyle/>
          <a:p>
            <a:pPr marL="0" indent="0">
              <a:buNone/>
            </a:pPr>
            <a:r>
              <a:rPr lang="es-ES" sz="2000" b="0" i="0" strike="noStrike" cap="none" baseline="0">
                <a:solidFill>
                  <a:srgbClr val="000000"/>
                </a:solidFill>
                <a:effectLst/>
                <a:latin typeface="Segoe UI"/>
                <a:ea typeface="Segoe UI"/>
                <a:cs typeface="Segoe UI"/>
                <a:hlinkClick r:id="rId3"/>
              </a:rPr>
              <a:t>https://learn.microsoft.com/training/modules/clean-data-power-bi/</a:t>
            </a:r>
            <a:r>
              <a:rPr lang="es-ES" sz="2000" b="0" i="0" strike="noStrike" cap="none" baseline="0">
                <a:solidFill>
                  <a:srgbClr val="000000"/>
                </a:solidFill>
                <a:effectLst/>
                <a:latin typeface="Segoe UI"/>
                <a:ea typeface="Segoe UI"/>
                <a:cs typeface="Segoe UI"/>
              </a:rPr>
              <a:t> </a:t>
            </a:r>
            <a:endParaRPr lang="en-US" sz="1800">
              <a:solidFill>
                <a:srgbClr val="0078D4"/>
              </a:solidFill>
            </a:endParaRPr>
          </a:p>
        </p:txBody>
      </p:sp>
      <p:grpSp>
        <p:nvGrpSpPr>
          <p:cNvPr id="2" name="Group 1">
            <a:extLst>
              <a:ext uri="{FF2B5EF4-FFF2-40B4-BE49-F238E27FC236}">
                <a16:creationId xmlns:a16="http://schemas.microsoft.com/office/drawing/2014/main" id="{44C96DFB-4933-A483-BD58-3F264E89BA70}"/>
              </a:ext>
              <a:ext uri="{C183D7F6-B498-43B3-948B-1728B52AA6E4}">
                <adec:decorative xmlns:adec="http://schemas.microsoft.com/office/drawing/2017/decorative" val="1"/>
              </a:ext>
            </a:extLst>
          </p:cNvPr>
          <p:cNvGrpSpPr/>
          <p:nvPr/>
        </p:nvGrpSpPr>
        <p:grpSpPr>
          <a:xfrm>
            <a:off x="7876434" y="2602380"/>
            <a:ext cx="3624686" cy="3624684"/>
            <a:chOff x="7449714" y="1812498"/>
            <a:chExt cx="3624686" cy="3624684"/>
          </a:xfrm>
        </p:grpSpPr>
        <p:sp>
          <p:nvSpPr>
            <p:cNvPr id="3" name="Oval 2">
              <a:extLst>
                <a:ext uri="{FF2B5EF4-FFF2-40B4-BE49-F238E27FC236}">
                  <a16:creationId xmlns:a16="http://schemas.microsoft.com/office/drawing/2014/main" id="{3B02F0F8-6A0C-A59E-C6F1-72CB2E7C70CC}"/>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6CBBB70F-4F2A-FE1A-FED1-270F0B0A9F27}"/>
                </a:ext>
                <a:ext uri="{C183D7F6-B498-43B3-948B-1728B52AA6E4}">
                  <adec:decorative xmlns:adec="http://schemas.microsoft.com/office/drawing/2017/decorative" val="1"/>
                </a:ext>
              </a:extLst>
            </p:cNvPr>
            <p:cNvPicPr/>
            <p:nvPr/>
          </p:nvPicPr>
          <p:blipFill>
            <a:blip r:embed="rId4">
              <a:extLst>
                <a:ext uri="{96DAC541-7B7A-43D3-8B79-37D633B846F1}">
                  <asvg:svgBlip xmlns:asvg="http://schemas.microsoft.com/office/drawing/2016/SVG/main" r:embed="rId5"/>
                </a:ext>
              </a:extLst>
            </a:blip>
            <a:srcRect l="3924" t="3924" r="3924" b="3924"/>
            <a:stretch>
              <a:fillRect/>
            </a:stretch>
          </p:blipFill>
          <p:spPr>
            <a:xfrm>
              <a:off x="7961317" y="2324100"/>
              <a:ext cx="2601480" cy="2601480"/>
            </a:xfrm>
            <a:prstGeom prst="ellipse">
              <a:avLst/>
            </a:prstGeom>
          </p:spPr>
        </p:pic>
      </p:grpSp>
    </p:spTree>
    <p:extLst>
      <p:ext uri="{BB962C8B-B14F-4D97-AF65-F5344CB8AC3E}">
        <p14:creationId xmlns:p14="http://schemas.microsoft.com/office/powerpoint/2010/main" val="22490547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159089"/>
            <a:ext cx="9825245" cy="975360"/>
          </a:xfrm>
        </p:spPr>
        <p:txBody>
          <a:bodyPr/>
          <a:lstStyle/>
          <a:p>
            <a:r>
              <a:rPr lang="es-ES" sz="3200" b="0" i="0" strike="noStrike" cap="none" baseline="0">
                <a:solidFill>
                  <a:srgbClr val="000000"/>
                </a:solidFill>
                <a:effectLst/>
                <a:latin typeface="Segoe UI Semibold"/>
                <a:ea typeface="Segoe UI Semibold"/>
                <a:cs typeface="Segoe UI Semibold"/>
              </a:rPr>
              <a:t>Prueba de conocimientos: Limpieza y transformación de los datos</a:t>
            </a: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953135" y="1393353"/>
            <a:ext cx="8778782" cy="274320"/>
          </a:xfrm>
        </p:spPr>
        <p:txBody>
          <a:bodyPr anchor="ctr"/>
          <a:lstStyle/>
          <a:p>
            <a:r>
              <a:rPr lang="es-ES" sz="1800" b="0" i="0" strike="noStrike" cap="none" baseline="0">
                <a:solidFill>
                  <a:srgbClr val="000000"/>
                </a:solidFill>
                <a:effectLst/>
                <a:latin typeface="Segoe UI Semibold"/>
                <a:ea typeface="Segoe UI Semibold"/>
                <a:cs typeface="Segoe UI Semibold"/>
              </a:rPr>
              <a:t>¿Cuál es el riesgo de tener valores NULL en una columna numérica?</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115345" y="1778680"/>
            <a:ext cx="8775098" cy="932688"/>
          </a:xfrm>
        </p:spPr>
        <p:txBody>
          <a:bodyPr/>
          <a:lstStyle/>
          <a:p>
            <a:r>
              <a:rPr lang="es-ES" sz="1800" b="0" i="0" strike="noStrike" cap="none" baseline="0">
                <a:solidFill>
                  <a:srgbClr val="000000"/>
                </a:solidFill>
                <a:effectLst/>
                <a:latin typeface="Segoe UI"/>
                <a:ea typeface="Segoe UI"/>
                <a:cs typeface="Segoe UI"/>
              </a:rPr>
              <a:t>Esa función SUM de los datos es incorrecta.</a:t>
            </a:r>
          </a:p>
          <a:p>
            <a:r>
              <a:rPr lang="es-ES" sz="1800" b="0" i="0" strike="noStrike" cap="none" baseline="0">
                <a:solidFill>
                  <a:srgbClr val="000000"/>
                </a:solidFill>
                <a:effectLst/>
                <a:latin typeface="Segoe UI"/>
                <a:ea typeface="Segoe UI"/>
                <a:cs typeface="Segoe UI"/>
              </a:rPr>
              <a:t>Esa función MAX de los datos será incorrecta.</a:t>
            </a:r>
          </a:p>
          <a:p>
            <a:r>
              <a:rPr lang="es-ES" sz="1800" b="0" i="0" strike="noStrike" cap="none" baseline="0">
                <a:solidFill>
                  <a:srgbClr val="000000"/>
                </a:solidFill>
                <a:effectLst/>
                <a:latin typeface="Segoe UI"/>
                <a:ea typeface="Segoe UI"/>
                <a:cs typeface="Segoe UI"/>
              </a:rPr>
              <a:t>Esa función AVERAGE de los datos será incorrecta.</a:t>
            </a: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953135" y="3656536"/>
            <a:ext cx="9272905" cy="822960"/>
          </a:xfrm>
        </p:spPr>
        <p:txBody>
          <a:bodyPr anchor="ctr"/>
          <a:lstStyle/>
          <a:p>
            <a:r>
              <a:rPr lang="es-ES" sz="1800" b="0" i="0" strike="noStrike" cap="none" baseline="0">
                <a:solidFill>
                  <a:srgbClr val="000000"/>
                </a:solidFill>
                <a:effectLst/>
                <a:latin typeface="Segoe UI Semibold"/>
                <a:ea typeface="Segoe UI Semibold"/>
                <a:cs typeface="Segoe UI Semibold"/>
              </a:rPr>
              <a:t>Si tiene dos consultas con datos diferentes pero los mismos encabezados de columna y quiere combinar ambas tablas en una consulta con todas las filas combinadas, ¿qué operación debería realizar? </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115345" y="4703980"/>
            <a:ext cx="8775098" cy="932688"/>
          </a:xfrm>
        </p:spPr>
        <p:txBody>
          <a:bodyPr/>
          <a:lstStyle/>
          <a:p>
            <a:r>
              <a:rPr lang="es-ES" sz="1800" b="0" i="0" strike="noStrike" cap="none" baseline="0">
                <a:solidFill>
                  <a:srgbClr val="000000"/>
                </a:solidFill>
                <a:effectLst/>
                <a:latin typeface="Segoe UI"/>
                <a:ea typeface="Segoe UI"/>
                <a:cs typeface="Segoe UI"/>
              </a:rPr>
              <a:t>Anexar</a:t>
            </a:r>
          </a:p>
          <a:p>
            <a:r>
              <a:rPr lang="es-ES" sz="1800" b="0" i="0" strike="noStrike" cap="none" baseline="0">
                <a:solidFill>
                  <a:srgbClr val="000000"/>
                </a:solidFill>
                <a:effectLst/>
                <a:latin typeface="Segoe UI"/>
                <a:ea typeface="Segoe UI"/>
                <a:cs typeface="Segoe UI"/>
              </a:rPr>
              <a:t>Merge</a:t>
            </a:r>
          </a:p>
          <a:p>
            <a:r>
              <a:rPr lang="es-ES" sz="1800" b="0" i="0" strike="noStrike" cap="none" baseline="0">
                <a:solidFill>
                  <a:srgbClr val="000000"/>
                </a:solidFill>
                <a:effectLst/>
                <a:latin typeface="Segoe UI"/>
                <a:ea typeface="Segoe UI"/>
                <a:cs typeface="Segoe UI"/>
              </a:rPr>
              <a:t>Combinar</a:t>
            </a:r>
          </a:p>
        </p:txBody>
      </p:sp>
      <p:sp>
        <p:nvSpPr>
          <p:cNvPr id="2" name="Graphic 26">
            <a:extLst>
              <a:ext uri="{FF2B5EF4-FFF2-40B4-BE49-F238E27FC236}">
                <a16:creationId xmlns:a16="http://schemas.microsoft.com/office/drawing/2014/main" id="{FE93D48E-5324-3858-03B7-902159510FE0}"/>
              </a:ext>
              <a:ext uri="{C183D7F6-B498-43B3-948B-1728B52AA6E4}">
                <adec:decorative xmlns:adec="http://schemas.microsoft.com/office/drawing/2017/decorative" val="1"/>
              </a:ext>
            </a:extLst>
          </p:cNvPr>
          <p:cNvSpPr/>
          <p:nvPr/>
        </p:nvSpPr>
        <p:spPr>
          <a:xfrm>
            <a:off x="1160957" y="248588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4931B89C-1878-40F7-B7EC-91B1B4F8756B}"/>
              </a:ext>
              <a:ext uri="{C183D7F6-B498-43B3-948B-1728B52AA6E4}">
                <adec:decorative xmlns:adec="http://schemas.microsoft.com/office/drawing/2017/decorative" val="1"/>
              </a:ext>
            </a:extLst>
          </p:cNvPr>
          <p:cNvSpPr/>
          <p:nvPr/>
        </p:nvSpPr>
        <p:spPr>
          <a:xfrm>
            <a:off x="1127313" y="47950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9894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4723-D80A-FE1B-2AFC-06B6E8BEAFA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A129DE3-527C-E142-5409-F24FB89B7BD7}"/>
              </a:ext>
            </a:extLst>
          </p:cNvPr>
          <p:cNvSpPr>
            <a:spLocks noGrp="1"/>
          </p:cNvSpPr>
          <p:nvPr>
            <p:ph type="title"/>
          </p:nvPr>
        </p:nvSpPr>
        <p:spPr>
          <a:xfrm>
            <a:off x="588262" y="585216"/>
            <a:ext cx="8193024" cy="492443"/>
          </a:xfrm>
        </p:spPr>
        <p:txBody>
          <a:bodyPr>
            <a:noAutofit/>
          </a:bodyPr>
          <a:lstStyle/>
          <a:p>
            <a:r>
              <a:rPr lang="es-ES" sz="3200" b="0" i="0" strike="noStrike" cap="none" baseline="0">
                <a:solidFill>
                  <a:srgbClr val="000000"/>
                </a:solidFill>
                <a:effectLst/>
                <a:latin typeface="Segoe UI Semibold"/>
                <a:ea typeface="Segoe UI Semibold"/>
                <a:cs typeface="Segoe UI Semibold"/>
              </a:rPr>
              <a:t>Resumen</a:t>
            </a:r>
          </a:p>
        </p:txBody>
      </p:sp>
      <p:sp>
        <p:nvSpPr>
          <p:cNvPr id="12" name="TextBox 11">
            <a:extLst>
              <a:ext uri="{FF2B5EF4-FFF2-40B4-BE49-F238E27FC236}">
                <a16:creationId xmlns:a16="http://schemas.microsoft.com/office/drawing/2014/main" id="{3FEC4ADE-69EE-59AE-39FA-62D1C8088F3D}"/>
              </a:ext>
            </a:extLst>
          </p:cNvPr>
          <p:cNvSpPr txBox="1"/>
          <p:nvPr/>
        </p:nvSpPr>
        <p:spPr>
          <a:xfrm>
            <a:off x="588262" y="1247804"/>
            <a:ext cx="11031840" cy="426720"/>
          </a:xfrm>
          <a:prstGeom prst="rect">
            <a:avLst/>
          </a:prstGeom>
          <a:noFill/>
        </p:spPr>
        <p:txBody>
          <a:bodyPr wrap="square" lIns="0" tIns="45720" rIns="91440" bIns="45720" anchor="t">
            <a:spAutoFit/>
          </a:bodyPr>
          <a:lstStyle/>
          <a:p>
            <a:r>
              <a:rPr lang="es-ES" sz="2200" b="0" i="0" strike="noStrike" cap="none" baseline="0">
                <a:solidFill>
                  <a:srgbClr val="BF3AC4"/>
                </a:solidFill>
                <a:effectLst/>
                <a:latin typeface="Segoe UI Semibold"/>
                <a:ea typeface="Segoe UI Semibold"/>
                <a:cs typeface="Segoe UI Semibold"/>
              </a:rPr>
              <a:t>En esta sección, se ha descrito lo siguiente:</a:t>
            </a:r>
          </a:p>
        </p:txBody>
      </p:sp>
      <p:sp>
        <p:nvSpPr>
          <p:cNvPr id="13" name="Rounded Rectangle 3_1">
            <a:extLst>
              <a:ext uri="{FF2B5EF4-FFF2-40B4-BE49-F238E27FC236}">
                <a16:creationId xmlns:a16="http://schemas.microsoft.com/office/drawing/2014/main" id="{F6A62676-3BA6-4323-5B27-FB216969D0DA}"/>
              </a:ext>
            </a:extLst>
          </p:cNvPr>
          <p:cNvSpPr/>
          <p:nvPr/>
        </p:nvSpPr>
        <p:spPr>
          <a:xfrm>
            <a:off x="588262"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285750" marR="0" lvl="0" indent="-285750" algn="l" defTabSz="932742" rtl="0" eaLnBrk="1" fontAlgn="auto" latinLnBrk="0" hangingPunct="1">
              <a:lnSpc>
                <a:spcPct val="15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Limpieza de datos.</a:t>
            </a:r>
          </a:p>
          <a:p>
            <a:pPr marL="285750" marR="0" lvl="0" indent="-285750" algn="l" defTabSz="932742" rtl="0" eaLnBrk="1" fontAlgn="auto" latinLnBrk="0" hangingPunct="1">
              <a:lnSpc>
                <a:spcPct val="15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Dar forma, transformar y cargar datos.</a:t>
            </a:r>
          </a:p>
          <a:p>
            <a:pPr marL="285750" marR="0" lvl="0" indent="-285750" algn="l" defTabSz="932742" rtl="0" eaLnBrk="1" fontAlgn="auto" latinLnBrk="0" hangingPunct="1">
              <a:lnSpc>
                <a:spcPct val="15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Consideraciones de rendimiento.</a:t>
            </a:r>
          </a:p>
          <a:p>
            <a:pPr marL="285750" marR="0" lvl="0" indent="-285750" algn="l" defTabSz="932742" rtl="0" eaLnBrk="1" fontAlgn="auto" latinLnBrk="0" hangingPunct="1">
              <a:lnSpc>
                <a:spcPct val="150000"/>
              </a:lnSpc>
              <a:spcBef>
                <a:spcPts val="1200"/>
              </a:spcBef>
              <a:spcAft>
                <a:spcPct val="0"/>
              </a:spcAft>
              <a:buClrTx/>
              <a:buSzPct val="90000"/>
              <a:buFont typeface="Arial" panose="020B0604020202020204" pitchFamily="34" charset="0"/>
              <a:buChar char="•"/>
              <a:defRPr/>
            </a:pPr>
            <a:endParaRPr lang="en-US" sz="2400">
              <a:solidFill>
                <a:schemeClr val="tx1"/>
              </a:solidFill>
              <a:cs typeface="Segoe UI" pitchFamily="34" charset="0"/>
            </a:endParaRPr>
          </a:p>
        </p:txBody>
      </p:sp>
    </p:spTree>
    <p:extLst>
      <p:ext uri="{BB962C8B-B14F-4D97-AF65-F5344CB8AC3E}">
        <p14:creationId xmlns:p14="http://schemas.microsoft.com/office/powerpoint/2010/main" val="40129909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3" y="2781300"/>
            <a:ext cx="6345237" cy="1219200"/>
          </a:xfrm>
        </p:spPr>
        <p:txBody>
          <a:bodyPr/>
          <a:lstStyle/>
          <a:p>
            <a:r>
              <a:rPr lang="es-ES" sz="4000" b="0" i="0" strike="noStrike" cap="none" baseline="0">
                <a:solidFill>
                  <a:srgbClr val="000000"/>
                </a:solidFill>
                <a:effectLst/>
                <a:latin typeface="Segoe UI"/>
                <a:ea typeface="Segoe UI"/>
                <a:cs typeface="Segoe UI"/>
              </a:rPr>
              <a:t>Diseño de un modelo semántico en Power BI</a:t>
            </a:r>
          </a:p>
        </p:txBody>
      </p:sp>
    </p:spTree>
    <p:extLst>
      <p:ext uri="{BB962C8B-B14F-4D97-AF65-F5344CB8AC3E}">
        <p14:creationId xmlns:p14="http://schemas.microsoft.com/office/powerpoint/2010/main" val="64885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263" y="2939734"/>
            <a:ext cx="3182027" cy="975360"/>
          </a:xfrm>
        </p:spPr>
        <p:txBody>
          <a:bodyPr/>
          <a:lstStyle/>
          <a:p>
            <a:r>
              <a:rPr lang="es-ES" sz="3200" b="0" i="0" strike="noStrike" cap="none" baseline="0">
                <a:solidFill>
                  <a:srgbClr val="2A446F"/>
                </a:solidFill>
                <a:effectLst/>
                <a:latin typeface="Segoe UI Semibold"/>
                <a:ea typeface="Segoe UI Semibold"/>
                <a:cs typeface="Segoe UI Semibold"/>
              </a:rPr>
              <a:t>Objetivos de aprendizaje</a:t>
            </a:r>
          </a:p>
        </p:txBody>
      </p:sp>
      <p:sp>
        <p:nvSpPr>
          <p:cNvPr id="2" name="Text Placeholder 1">
            <a:extLst>
              <a:ext uri="{FF2B5EF4-FFF2-40B4-BE49-F238E27FC236}">
                <a16:creationId xmlns:a16="http://schemas.microsoft.com/office/drawing/2014/main" id="{25D7EA7C-CB1E-A294-7692-5E4D454142EC}"/>
              </a:ext>
            </a:extLst>
          </p:cNvPr>
          <p:cNvSpPr>
            <a:spLocks noGrp="1"/>
          </p:cNvSpPr>
          <p:nvPr>
            <p:ph type="body" sz="quarter" idx="11"/>
          </p:nvPr>
        </p:nvSpPr>
        <p:spPr>
          <a:xfrm>
            <a:off x="4941888" y="2986978"/>
            <a:ext cx="6667500" cy="880872"/>
          </a:xfrm>
        </p:spPr>
        <p:txBody>
          <a:bodyPr/>
          <a:lstStyle/>
          <a:p>
            <a:r>
              <a:rPr lang="es-ES" sz="2400" b="0" i="0" strike="noStrike" cap="none" baseline="0">
                <a:solidFill>
                  <a:srgbClr val="000000"/>
                </a:solidFill>
                <a:effectLst/>
                <a:latin typeface="Segoe UI"/>
                <a:ea typeface="Segoe UI"/>
                <a:cs typeface="Segoe UI"/>
              </a:rPr>
              <a:t>Diseño de esquema de estrella.</a:t>
            </a:r>
          </a:p>
          <a:p>
            <a:r>
              <a:rPr lang="es-ES" sz="2400" b="0" i="0" strike="noStrike" cap="none" baseline="0">
                <a:solidFill>
                  <a:srgbClr val="000000"/>
                </a:solidFill>
                <a:effectLst/>
                <a:latin typeface="Segoe UI"/>
                <a:ea typeface="Segoe UI"/>
                <a:cs typeface="Segoe UI"/>
              </a:rPr>
              <a:t>Creación y administración de relaciones.</a:t>
            </a:r>
          </a:p>
        </p:txBody>
      </p:sp>
    </p:spTree>
    <p:extLst>
      <p:ext uri="{BB962C8B-B14F-4D97-AF65-F5344CB8AC3E}">
        <p14:creationId xmlns:p14="http://schemas.microsoft.com/office/powerpoint/2010/main" val="2848751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F1130-0242-0E02-5A01-A52F27CDFD10}"/>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Tipos de tabla de datos</a:t>
            </a:r>
          </a:p>
        </p:txBody>
      </p:sp>
      <p:sp>
        <p:nvSpPr>
          <p:cNvPr id="5" name="Text Placeholder 4">
            <a:extLst>
              <a:ext uri="{FF2B5EF4-FFF2-40B4-BE49-F238E27FC236}">
                <a16:creationId xmlns:a16="http://schemas.microsoft.com/office/drawing/2014/main" id="{8D59428E-6FBC-CC1A-C24C-6BE796860CA2}"/>
              </a:ext>
            </a:extLst>
          </p:cNvPr>
          <p:cNvSpPr>
            <a:spLocks noGrp="1"/>
          </p:cNvSpPr>
          <p:nvPr>
            <p:ph type="body" sz="quarter" idx="15"/>
          </p:nvPr>
        </p:nvSpPr>
        <p:spPr>
          <a:xfrm>
            <a:off x="586390" y="1591056"/>
            <a:ext cx="4678068" cy="726353"/>
          </a:xfrm>
        </p:spPr>
        <p:txBody>
          <a:bodyPr>
            <a:noAutofit/>
          </a:bodyPr>
          <a:lstStyle/>
          <a:p>
            <a:pPr marL="0" indent="0">
              <a:buNone/>
            </a:pPr>
            <a:r>
              <a:rPr lang="es-ES" sz="2200" b="0" i="0" strike="noStrike" cap="none" baseline="0">
                <a:solidFill>
                  <a:srgbClr val="000000"/>
                </a:solidFill>
                <a:effectLst/>
                <a:latin typeface="Segoe UI"/>
                <a:ea typeface="Segoe UI"/>
                <a:cs typeface="Segoe UI"/>
              </a:rPr>
              <a:t>Las tablas de hechos</a:t>
            </a:r>
            <a:r>
              <a:rPr lang="es-ES" sz="2200" b="1" i="0" strike="noStrike" cap="none" baseline="0">
                <a:solidFill>
                  <a:srgbClr val="000000"/>
                </a:solidFill>
                <a:effectLst/>
                <a:latin typeface="Segoe UI"/>
                <a:ea typeface="Segoe UI"/>
                <a:cs typeface="Segoe UI"/>
              </a:rPr>
              <a:t> </a:t>
            </a:r>
            <a:r>
              <a:rPr lang="es-ES" sz="2200" b="0" i="0" strike="noStrike" cap="none" baseline="0">
                <a:solidFill>
                  <a:srgbClr val="000000"/>
                </a:solidFill>
                <a:effectLst/>
                <a:latin typeface="Segoe UI"/>
                <a:ea typeface="Segoe UI"/>
                <a:cs typeface="Segoe UI"/>
              </a:rPr>
              <a:t>son actividades o eventos.</a:t>
            </a:r>
          </a:p>
        </p:txBody>
      </p:sp>
      <p:sp>
        <p:nvSpPr>
          <p:cNvPr id="6" name="Text Placeholder 5">
            <a:extLst>
              <a:ext uri="{FF2B5EF4-FFF2-40B4-BE49-F238E27FC236}">
                <a16:creationId xmlns:a16="http://schemas.microsoft.com/office/drawing/2014/main" id="{749D8AD7-D634-E489-D4C0-4C7D99220850}"/>
              </a:ext>
            </a:extLst>
          </p:cNvPr>
          <p:cNvSpPr>
            <a:spLocks noGrp="1"/>
          </p:cNvSpPr>
          <p:nvPr>
            <p:ph type="body" sz="quarter" idx="20"/>
          </p:nvPr>
        </p:nvSpPr>
        <p:spPr>
          <a:xfrm>
            <a:off x="6223259" y="1591056"/>
            <a:ext cx="4802807" cy="726353"/>
          </a:xfrm>
        </p:spPr>
        <p:txBody>
          <a:bodyPr>
            <a:noAutofit/>
          </a:bodyPr>
          <a:lstStyle/>
          <a:p>
            <a:pPr marL="0" indent="0">
              <a:buNone/>
            </a:pPr>
            <a:r>
              <a:rPr lang="es-ES" sz="2200" b="0" i="0" strike="noStrike" cap="none" baseline="0">
                <a:solidFill>
                  <a:srgbClr val="000000"/>
                </a:solidFill>
                <a:effectLst/>
                <a:latin typeface="Segoe UI"/>
                <a:ea typeface="Segoe UI"/>
                <a:cs typeface="Segoe UI"/>
              </a:rPr>
              <a:t>Las tablas de dimensiones proporcionan los detalles.</a:t>
            </a:r>
          </a:p>
        </p:txBody>
      </p:sp>
      <p:pic>
        <p:nvPicPr>
          <p:cNvPr id="2" name="Picture 1">
            <a:extLst>
              <a:ext uri="{FF2B5EF4-FFF2-40B4-BE49-F238E27FC236}">
                <a16:creationId xmlns:a16="http://schemas.microsoft.com/office/drawing/2014/main" id="{2185C395-E1EF-679B-6DCC-C34219052E2E}"/>
              </a:ext>
            </a:extLst>
          </p:cNvPr>
          <p:cNvPicPr>
            <a:picLocks noChangeAspect="1"/>
          </p:cNvPicPr>
          <p:nvPr/>
        </p:nvPicPr>
        <p:blipFill>
          <a:blip r:embed="rId3"/>
          <a:stretch>
            <a:fillRect/>
          </a:stretch>
        </p:blipFill>
        <p:spPr>
          <a:xfrm>
            <a:off x="1768185" y="2479368"/>
            <a:ext cx="2853920" cy="3631456"/>
          </a:xfrm>
          <a:prstGeom prst="rect">
            <a:avLst/>
          </a:prstGeom>
          <a:ln w="57150">
            <a:solidFill>
              <a:srgbClr val="0B556A"/>
            </a:solidFill>
          </a:ln>
        </p:spPr>
      </p:pic>
      <p:sp>
        <p:nvSpPr>
          <p:cNvPr id="3" name="Rectangle 2">
            <a:extLst>
              <a:ext uri="{FF2B5EF4-FFF2-40B4-BE49-F238E27FC236}">
                <a16:creationId xmlns:a16="http://schemas.microsoft.com/office/drawing/2014/main" id="{35C0B0C9-76B5-DC25-6D55-711E40BEA54B}"/>
              </a:ext>
            </a:extLst>
          </p:cNvPr>
          <p:cNvSpPr/>
          <p:nvPr/>
        </p:nvSpPr>
        <p:spPr bwMode="auto">
          <a:xfrm>
            <a:off x="2040719" y="3311478"/>
            <a:ext cx="1154427" cy="353396"/>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36D822C-9739-38F3-B41D-ACAE5DBEC29D}"/>
              </a:ext>
            </a:extLst>
          </p:cNvPr>
          <p:cNvSpPr/>
          <p:nvPr/>
        </p:nvSpPr>
        <p:spPr bwMode="auto">
          <a:xfrm>
            <a:off x="2040719" y="4206749"/>
            <a:ext cx="1154427" cy="353396"/>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shot of DimEmployee table with EmployeeKey highlighted.">
            <a:extLst>
              <a:ext uri="{FF2B5EF4-FFF2-40B4-BE49-F238E27FC236}">
                <a16:creationId xmlns:a16="http://schemas.microsoft.com/office/drawing/2014/main" id="{A4E77782-F084-E213-60E6-ABD81DC74CDD}"/>
              </a:ext>
            </a:extLst>
          </p:cNvPr>
          <p:cNvPicPr>
            <a:picLocks noChangeAspect="1"/>
          </p:cNvPicPr>
          <p:nvPr/>
        </p:nvPicPr>
        <p:blipFill>
          <a:blip r:embed="rId4"/>
          <a:stretch>
            <a:fillRect/>
          </a:stretch>
        </p:blipFill>
        <p:spPr>
          <a:xfrm>
            <a:off x="7367634" y="2435931"/>
            <a:ext cx="2928762" cy="3718330"/>
          </a:xfrm>
          <a:prstGeom prst="rect">
            <a:avLst/>
          </a:prstGeom>
          <a:ln w="38100">
            <a:solidFill>
              <a:srgbClr val="FFC000"/>
            </a:solidFill>
            <a:prstDash val="lgDash"/>
          </a:ln>
        </p:spPr>
      </p:pic>
    </p:spTree>
    <p:extLst>
      <p:ext uri="{BB962C8B-B14F-4D97-AF65-F5344CB8AC3E}">
        <p14:creationId xmlns:p14="http://schemas.microsoft.com/office/powerpoint/2010/main" val="11373370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9DBF6-8519-F489-1D1B-6CCC29F99CE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16EF59-520E-C2C6-1C64-C6D2FC9FBF24}"/>
              </a:ext>
            </a:extLst>
          </p:cNvPr>
          <p:cNvSpPr>
            <a:spLocks noGrp="1"/>
          </p:cNvSpPr>
          <p:nvPr>
            <p:ph type="title"/>
          </p:nvPr>
        </p:nvSpPr>
        <p:spPr>
          <a:xfrm>
            <a:off x="588263" y="2939734"/>
            <a:ext cx="3182027" cy="975360"/>
          </a:xfrm>
        </p:spPr>
        <p:txBody>
          <a:bodyPr/>
          <a:lstStyle/>
          <a:p>
            <a:r>
              <a:rPr lang="es-ES" sz="3200" b="0" i="0" strike="noStrike" cap="none" baseline="0">
                <a:solidFill>
                  <a:srgbClr val="2A446F"/>
                </a:solidFill>
                <a:effectLst/>
                <a:latin typeface="Segoe UI Semibold"/>
                <a:ea typeface="Segoe UI Semibold"/>
                <a:cs typeface="Segoe UI Semibold"/>
              </a:rPr>
              <a:t>Objetivos de aprendizaje</a:t>
            </a:r>
          </a:p>
        </p:txBody>
      </p:sp>
      <p:sp>
        <p:nvSpPr>
          <p:cNvPr id="2" name="Text Placeholder 1">
            <a:extLst>
              <a:ext uri="{FF2B5EF4-FFF2-40B4-BE49-F238E27FC236}">
                <a16:creationId xmlns:a16="http://schemas.microsoft.com/office/drawing/2014/main" id="{285A7B95-284F-D3CE-81A5-25D9906C4C50}"/>
              </a:ext>
            </a:extLst>
          </p:cNvPr>
          <p:cNvSpPr>
            <a:spLocks noGrp="1"/>
          </p:cNvSpPr>
          <p:nvPr>
            <p:ph type="body" sz="quarter" idx="11"/>
          </p:nvPr>
        </p:nvSpPr>
        <p:spPr>
          <a:xfrm>
            <a:off x="4941888" y="2168606"/>
            <a:ext cx="6667500" cy="2517612"/>
          </a:xfrm>
        </p:spPr>
        <p:txBody>
          <a:bodyPr/>
          <a:lstStyle/>
          <a:p>
            <a:r>
              <a:rPr lang="es-ES" sz="2400" b="0" i="0" strike="noStrike" cap="none" baseline="0">
                <a:solidFill>
                  <a:srgbClr val="000000"/>
                </a:solidFill>
                <a:effectLst/>
                <a:latin typeface="Segoe UI"/>
                <a:ea typeface="Segoe UI"/>
                <a:cs typeface="Segoe UI"/>
              </a:rPr>
              <a:t>Resolver incoherencias, valores inesperados </a:t>
            </a:r>
            <a:br>
              <a:rPr lang="es-ES" sz="2400" b="0" i="0" strike="noStrike" cap="none" baseline="0">
                <a:solidFill>
                  <a:srgbClr val="000000"/>
                </a:solidFill>
                <a:effectLst/>
                <a:latin typeface="Segoe UI"/>
                <a:ea typeface="Segoe UI"/>
                <a:cs typeface="Segoe UI"/>
              </a:rPr>
            </a:br>
            <a:r>
              <a:rPr lang="es-ES" sz="2400" b="0" i="0" strike="noStrike" cap="none" baseline="0">
                <a:solidFill>
                  <a:srgbClr val="000000"/>
                </a:solidFill>
                <a:effectLst/>
                <a:latin typeface="Segoe UI"/>
                <a:ea typeface="Segoe UI"/>
                <a:cs typeface="Segoe UI"/>
              </a:rPr>
              <a:t>o NULL e incidencias de calidad de los datos. </a:t>
            </a:r>
          </a:p>
          <a:p>
            <a:r>
              <a:rPr lang="es-ES" sz="2400" b="0" i="0" strike="noStrike" cap="none" baseline="0">
                <a:solidFill>
                  <a:srgbClr val="000000"/>
                </a:solidFill>
                <a:effectLst/>
                <a:latin typeface="Segoe UI"/>
                <a:ea typeface="Segoe UI"/>
                <a:cs typeface="Segoe UI"/>
              </a:rPr>
              <a:t>Aplicar transformaciones de forma de datos </a:t>
            </a:r>
            <a:br>
              <a:rPr lang="es-ES" sz="2400" b="0" i="0" strike="noStrike" cap="none" baseline="0">
                <a:solidFill>
                  <a:srgbClr val="000000"/>
                </a:solidFill>
                <a:effectLst/>
                <a:latin typeface="Segoe UI"/>
                <a:ea typeface="Segoe UI"/>
                <a:cs typeface="Segoe UI"/>
              </a:rPr>
            </a:br>
            <a:r>
              <a:rPr lang="es-ES" sz="2400" b="0" i="0" strike="noStrike" cap="none" baseline="0">
                <a:solidFill>
                  <a:srgbClr val="000000"/>
                </a:solidFill>
                <a:effectLst/>
                <a:latin typeface="Segoe UI"/>
                <a:ea typeface="Segoe UI"/>
                <a:cs typeface="Segoe UI"/>
              </a:rPr>
              <a:t>a columnas y estructuras de tabla. </a:t>
            </a:r>
          </a:p>
          <a:p>
            <a:r>
              <a:rPr lang="es-ES" sz="2400" b="0" i="0" strike="noStrike" cap="none" baseline="0">
                <a:solidFill>
                  <a:srgbClr val="000000"/>
                </a:solidFill>
                <a:effectLst/>
                <a:latin typeface="Segoe UI"/>
                <a:ea typeface="Segoe UI"/>
                <a:cs typeface="Segoe UI"/>
              </a:rPr>
              <a:t>Aplicar convenciones de nomenclatura fáciles de usar.</a:t>
            </a:r>
          </a:p>
        </p:txBody>
      </p:sp>
    </p:spTree>
    <p:extLst>
      <p:ext uri="{BB962C8B-B14F-4D97-AF65-F5344CB8AC3E}">
        <p14:creationId xmlns:p14="http://schemas.microsoft.com/office/powerpoint/2010/main" val="595519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Descripción de los esquemas de estrella</a:t>
            </a:r>
          </a:p>
        </p:txBody>
      </p:sp>
      <p:grpSp>
        <p:nvGrpSpPr>
          <p:cNvPr id="33" name="Group 32" descr="Single table with many columns, and an arrow to highlight that there are many unseen columns as well if you scroll, demonstrating that it's a wide table.">
            <a:extLst>
              <a:ext uri="{FF2B5EF4-FFF2-40B4-BE49-F238E27FC236}">
                <a16:creationId xmlns:a16="http://schemas.microsoft.com/office/drawing/2014/main" id="{0E0BA66C-B5D5-41B6-7A79-F5FFD95E775E}"/>
              </a:ext>
            </a:extLst>
          </p:cNvPr>
          <p:cNvGrpSpPr/>
          <p:nvPr/>
        </p:nvGrpSpPr>
        <p:grpSpPr>
          <a:xfrm>
            <a:off x="952501" y="1894809"/>
            <a:ext cx="3586478" cy="3821605"/>
            <a:chOff x="2050620" y="2512588"/>
            <a:chExt cx="2198235" cy="2268962"/>
          </a:xfrm>
        </p:grpSpPr>
        <p:pic>
          <p:nvPicPr>
            <p:cNvPr id="34" name="Picture 33">
              <a:extLst>
                <a:ext uri="{FF2B5EF4-FFF2-40B4-BE49-F238E27FC236}">
                  <a16:creationId xmlns:a16="http://schemas.microsoft.com/office/drawing/2014/main" id="{2785957D-25D7-B60A-9E5F-69CEA92996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0620" y="2512588"/>
              <a:ext cx="2198235" cy="2232873"/>
            </a:xfrm>
            <a:prstGeom prst="rect">
              <a:avLst/>
            </a:prstGeom>
            <a:ln>
              <a:solidFill>
                <a:schemeClr val="tx1"/>
              </a:solidFill>
            </a:ln>
          </p:spPr>
        </p:pic>
        <p:cxnSp>
          <p:nvCxnSpPr>
            <p:cNvPr id="35" name="Straight Arrow Connector 34">
              <a:extLst>
                <a:ext uri="{FF2B5EF4-FFF2-40B4-BE49-F238E27FC236}">
                  <a16:creationId xmlns:a16="http://schemas.microsoft.com/office/drawing/2014/main" id="{7A8E47C0-6877-3DB6-3C09-D016417F6E20}"/>
                </a:ext>
              </a:extLst>
            </p:cNvPr>
            <p:cNvCxnSpPr/>
            <p:nvPr/>
          </p:nvCxnSpPr>
          <p:spPr>
            <a:xfrm flipH="1">
              <a:off x="4162425" y="3620967"/>
              <a:ext cx="0" cy="11605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Visual representation of a star schema within the Model view of Power BI Desktop. Connecting a fact table to multiple dimension tables.">
            <a:extLst>
              <a:ext uri="{FF2B5EF4-FFF2-40B4-BE49-F238E27FC236}">
                <a16:creationId xmlns:a16="http://schemas.microsoft.com/office/drawing/2014/main" id="{5BF36A0E-1FCF-40A0-C401-3D7AD48C92A4}"/>
              </a:ext>
            </a:extLst>
          </p:cNvPr>
          <p:cNvPicPr>
            <a:picLocks noChangeAspect="1"/>
          </p:cNvPicPr>
          <p:nvPr/>
        </p:nvPicPr>
        <p:blipFill rotWithShape="1">
          <a:blip r:embed="rId4"/>
          <a:srcRect t="3708"/>
          <a:stretch/>
        </p:blipFill>
        <p:spPr>
          <a:xfrm>
            <a:off x="5210111" y="1425199"/>
            <a:ext cx="6198118" cy="4700042"/>
          </a:xfrm>
          <a:prstGeom prst="rect">
            <a:avLst/>
          </a:prstGeom>
          <a:noFill/>
          <a:ln>
            <a:solidFill>
              <a:schemeClr val="tx1"/>
            </a:solidFill>
          </a:ln>
        </p:spPr>
      </p:pic>
    </p:spTree>
    <p:extLst>
      <p:ext uri="{BB962C8B-B14F-4D97-AF65-F5344CB8AC3E}">
        <p14:creationId xmlns:p14="http://schemas.microsoft.com/office/powerpoint/2010/main" val="17084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Crear relaciones</a:t>
            </a:r>
          </a:p>
        </p:txBody>
      </p:sp>
      <p:pic>
        <p:nvPicPr>
          <p:cNvPr id="6" name="Picture 5">
            <a:extLst>
              <a:ext uri="{FF2B5EF4-FFF2-40B4-BE49-F238E27FC236}">
                <a16:creationId xmlns:a16="http://schemas.microsoft.com/office/drawing/2014/main" id="{7669CE2F-1613-0988-259E-F6560E74D43E}"/>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3896" y="1974850"/>
            <a:ext cx="5054544" cy="3599612"/>
          </a:xfrm>
          <a:prstGeom prst="rect">
            <a:avLst/>
          </a:prstGeom>
          <a:ln>
            <a:solidFill>
              <a:schemeClr val="tx1"/>
            </a:solidFill>
          </a:ln>
        </p:spPr>
      </p:pic>
      <p:pic>
        <p:nvPicPr>
          <p:cNvPr id="7" name="Picture 6" descr="Screenshot of the Fact and Dimension tables. Highlighted relationship with the EmployeeKey column. Filter direction from the DimEmployee table (1 side) to the FactResellerSales table (many side).">
            <a:extLst>
              <a:ext uri="{FF2B5EF4-FFF2-40B4-BE49-F238E27FC236}">
                <a16:creationId xmlns:a16="http://schemas.microsoft.com/office/drawing/2014/main" id="{B93BF0ED-9A69-A259-CC2B-12D9DC1EF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636" y="1974850"/>
            <a:ext cx="5394961" cy="2721166"/>
          </a:xfrm>
          <a:prstGeom prst="rect">
            <a:avLst/>
          </a:prstGeom>
          <a:noFill/>
          <a:ln>
            <a:solidFill>
              <a:schemeClr val="tx1"/>
            </a:solidFill>
          </a:ln>
        </p:spPr>
      </p:pic>
    </p:spTree>
    <p:extLst>
      <p:ext uri="{BB962C8B-B14F-4D97-AF65-F5344CB8AC3E}">
        <p14:creationId xmlns:p14="http://schemas.microsoft.com/office/powerpoint/2010/main" val="264092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Editar relaciones</a:t>
            </a:r>
          </a:p>
        </p:txBody>
      </p:sp>
      <p:pic>
        <p:nvPicPr>
          <p:cNvPr id="2" name="Picture 1">
            <a:extLst>
              <a:ext uri="{FF2B5EF4-FFF2-40B4-BE49-F238E27FC236}">
                <a16:creationId xmlns:a16="http://schemas.microsoft.com/office/drawing/2014/main" id="{8CADFF7E-2091-4C46-B5EB-206873355F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2656" y="1493174"/>
            <a:ext cx="6104060" cy="4628506"/>
          </a:xfrm>
          <a:prstGeom prst="rect">
            <a:avLst/>
          </a:prstGeom>
          <a:noFill/>
          <a:ln>
            <a:solidFill>
              <a:srgbClr val="000000"/>
            </a:solidFill>
          </a:ln>
        </p:spPr>
      </p:pic>
      <p:pic>
        <p:nvPicPr>
          <p:cNvPr id="5" name="Picture 4">
            <a:extLst>
              <a:ext uri="{FF2B5EF4-FFF2-40B4-BE49-F238E27FC236}">
                <a16:creationId xmlns:a16="http://schemas.microsoft.com/office/drawing/2014/main" id="{E1E63FC9-9EAD-1545-B391-3DAAF67DD6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02992" y="1499735"/>
            <a:ext cx="1818639" cy="1518391"/>
          </a:xfrm>
          <a:prstGeom prst="rect">
            <a:avLst/>
          </a:prstGeom>
          <a:ln>
            <a:solidFill>
              <a:srgbClr val="000000"/>
            </a:solidFill>
          </a:ln>
        </p:spPr>
      </p:pic>
      <p:pic>
        <p:nvPicPr>
          <p:cNvPr id="9" name="Picture 8">
            <a:extLst>
              <a:ext uri="{FF2B5EF4-FFF2-40B4-BE49-F238E27FC236}">
                <a16:creationId xmlns:a16="http://schemas.microsoft.com/office/drawing/2014/main" id="{D5A248B5-C1AF-743C-4195-44AF5E4E6803}"/>
              </a:ext>
            </a:extLst>
          </p:cNvPr>
          <p:cNvPicPr>
            <a:picLocks noChangeAspect="1"/>
          </p:cNvPicPr>
          <p:nvPr/>
        </p:nvPicPr>
        <p:blipFill>
          <a:blip r:embed="rId5" cstate="screen">
            <a:extLst>
              <a:ext uri="{28A0092B-C50C-407E-A947-70E740481C1C}">
                <a14:useLocalDpi xmlns:a14="http://schemas.microsoft.com/office/drawing/2010/main" val="0"/>
              </a:ext>
            </a:extLst>
          </a:blip>
          <a:srcRect l="204" r="204"/>
          <a:stretch/>
        </p:blipFill>
        <p:spPr>
          <a:xfrm>
            <a:off x="7444047" y="3904343"/>
            <a:ext cx="4064222" cy="1761095"/>
          </a:xfrm>
          <a:prstGeom prst="rect">
            <a:avLst/>
          </a:prstGeom>
          <a:ln>
            <a:solidFill>
              <a:srgbClr val="000000"/>
            </a:solidFill>
          </a:ln>
        </p:spPr>
      </p:pic>
      <p:pic>
        <p:nvPicPr>
          <p:cNvPr id="8" name="Picture 7">
            <a:extLst>
              <a:ext uri="{FF2B5EF4-FFF2-40B4-BE49-F238E27FC236}">
                <a16:creationId xmlns:a16="http://schemas.microsoft.com/office/drawing/2014/main" id="{892E409A-C47A-F4C5-4BC7-42286942081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736441" y="1502497"/>
            <a:ext cx="1542876" cy="1051960"/>
          </a:xfrm>
          <a:prstGeom prst="rect">
            <a:avLst/>
          </a:prstGeom>
          <a:ln>
            <a:solidFill>
              <a:srgbClr val="000000"/>
            </a:solidFill>
          </a:ln>
        </p:spPr>
      </p:pic>
      <p:cxnSp>
        <p:nvCxnSpPr>
          <p:cNvPr id="11" name="Straight Arrow Connector 10">
            <a:extLst>
              <a:ext uri="{FF2B5EF4-FFF2-40B4-BE49-F238E27FC236}">
                <a16:creationId xmlns:a16="http://schemas.microsoft.com/office/drawing/2014/main" id="{E7AD3EB9-A321-13C1-1272-D451AF0A3A1E}"/>
              </a:ext>
              <a:ext uri="{C183D7F6-B498-43B3-948B-1728B52AA6E4}">
                <adec:decorative xmlns:adec="http://schemas.microsoft.com/office/drawing/2017/decorative" val="1"/>
              </a:ext>
            </a:extLst>
          </p:cNvPr>
          <p:cNvCxnSpPr>
            <a:endCxn id="5" idx="1"/>
          </p:cNvCxnSpPr>
          <p:nvPr/>
        </p:nvCxnSpPr>
        <p:spPr>
          <a:xfrm flipV="1">
            <a:off x="1137471" y="2258931"/>
            <a:ext cx="6065521" cy="293533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160449-E362-C1C3-283B-E56D4740F419}"/>
              </a:ext>
              <a:ext uri="{C183D7F6-B498-43B3-948B-1728B52AA6E4}">
                <adec:decorative xmlns:adec="http://schemas.microsoft.com/office/drawing/2017/decorative" val="1"/>
              </a:ext>
            </a:extLst>
          </p:cNvPr>
          <p:cNvCxnSpPr>
            <a:stCxn id="8" idx="2"/>
          </p:cNvCxnSpPr>
          <p:nvPr/>
        </p:nvCxnSpPr>
        <p:spPr>
          <a:xfrm flipH="1">
            <a:off x="9582065" y="2557836"/>
            <a:ext cx="925814" cy="2036992"/>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E3FC97-0040-4C56-19D0-7994E96AA273}"/>
              </a:ext>
              <a:ext uri="{C183D7F6-B498-43B3-948B-1728B52AA6E4}">
                <adec:decorative xmlns:adec="http://schemas.microsoft.com/office/drawing/2017/decorative" val="1"/>
              </a:ext>
            </a:extLst>
          </p:cNvPr>
          <p:cNvCxnSpPr/>
          <p:nvPr/>
        </p:nvCxnSpPr>
        <p:spPr>
          <a:xfrm>
            <a:off x="8598710" y="2258931"/>
            <a:ext cx="1548272" cy="251877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BCDE1C-B39D-9D5C-76DB-9DFE64FDB500}"/>
              </a:ext>
              <a:ext uri="{C183D7F6-B498-43B3-948B-1728B52AA6E4}">
                <adec:decorative xmlns:adec="http://schemas.microsoft.com/office/drawing/2017/decorative" val="1"/>
              </a:ext>
            </a:extLst>
          </p:cNvPr>
          <p:cNvCxnSpPr>
            <a:endCxn id="8" idx="1"/>
          </p:cNvCxnSpPr>
          <p:nvPr/>
        </p:nvCxnSpPr>
        <p:spPr>
          <a:xfrm flipV="1">
            <a:off x="4522385" y="2028477"/>
            <a:ext cx="5214056" cy="3165791"/>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CFA6B1-4A4B-9A3E-0161-C2D46F546272}"/>
              </a:ext>
              <a:ext uri="{C183D7F6-B498-43B3-948B-1728B52AA6E4}">
                <adec:decorative xmlns:adec="http://schemas.microsoft.com/office/drawing/2017/decorative" val="1"/>
              </a:ext>
            </a:extLst>
          </p:cNvPr>
          <p:cNvCxnSpPr/>
          <p:nvPr/>
        </p:nvCxnSpPr>
        <p:spPr>
          <a:xfrm>
            <a:off x="8598710" y="2258930"/>
            <a:ext cx="862894" cy="2125122"/>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2492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Implicaciones de las relaciones circulares</a:t>
            </a:r>
          </a:p>
        </p:txBody>
      </p:sp>
      <p:pic>
        <p:nvPicPr>
          <p:cNvPr id="3" name="Picture 2" descr="image">
            <a:extLst>
              <a:ext uri="{FF2B5EF4-FFF2-40B4-BE49-F238E27FC236}">
                <a16:creationId xmlns:a16="http://schemas.microsoft.com/office/drawing/2014/main" id="{A863AFB6-F45E-54D1-5AD2-3094526519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8263" y="1384262"/>
            <a:ext cx="10669726" cy="4781916"/>
          </a:xfrm>
          <a:prstGeom prst="rect">
            <a:avLst/>
          </a:prstGeom>
          <a:solidFill>
            <a:srgbClr val="FFFFFF"/>
          </a:solidFill>
          <a:ln>
            <a:solidFill>
              <a:schemeClr val="tx1"/>
            </a:solidFill>
          </a:ln>
        </p:spPr>
      </p:pic>
    </p:spTree>
    <p:extLst>
      <p:ext uri="{BB962C8B-B14F-4D97-AF65-F5344CB8AC3E}">
        <p14:creationId xmlns:p14="http://schemas.microsoft.com/office/powerpoint/2010/main" val="12949334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Uso de jerarquías para campos de datos</a:t>
            </a:r>
          </a:p>
        </p:txBody>
      </p:sp>
      <p:pic>
        <p:nvPicPr>
          <p:cNvPr id="5" name="Picture 4" descr="List of tables with Region including a created hierarchy, with group, country, and region columns.">
            <a:extLst>
              <a:ext uri="{FF2B5EF4-FFF2-40B4-BE49-F238E27FC236}">
                <a16:creationId xmlns:a16="http://schemas.microsoft.com/office/drawing/2014/main" id="{D203B7A4-57E4-90F4-781D-BCD6C2460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11" y="1485484"/>
            <a:ext cx="1585699" cy="2390179"/>
          </a:xfrm>
          <a:prstGeom prst="rect">
            <a:avLst/>
          </a:prstGeom>
          <a:ln>
            <a:solidFill>
              <a:schemeClr val="tx1"/>
            </a:solidFill>
          </a:ln>
        </p:spPr>
      </p:pic>
      <p:pic>
        <p:nvPicPr>
          <p:cNvPr id="6" name="Picture 5" descr="Column chart showing sales by group and category, with the Regions hierarchy for the group. Group is the top level of the hierarchy.">
            <a:extLst>
              <a:ext uri="{FF2B5EF4-FFF2-40B4-BE49-F238E27FC236}">
                <a16:creationId xmlns:a16="http://schemas.microsoft.com/office/drawing/2014/main" id="{EAA74937-4A51-D752-5EC0-7347BD33F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714" y="1485484"/>
            <a:ext cx="4385047" cy="3254011"/>
          </a:xfrm>
          <a:prstGeom prst="rect">
            <a:avLst/>
          </a:prstGeom>
          <a:ln>
            <a:solidFill>
              <a:schemeClr val="tx1"/>
            </a:solidFill>
          </a:ln>
        </p:spPr>
      </p:pic>
      <p:pic>
        <p:nvPicPr>
          <p:cNvPr id="11" name="Picture 10" descr="Screenshot of a stacked column chart of Sales by Country/Region and Category">
            <a:extLst>
              <a:ext uri="{FF2B5EF4-FFF2-40B4-BE49-F238E27FC236}">
                <a16:creationId xmlns:a16="http://schemas.microsoft.com/office/drawing/2014/main" id="{A3517050-780E-40DD-7441-6E1DF462C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66" y="2878664"/>
            <a:ext cx="3901615" cy="3254011"/>
          </a:xfrm>
          <a:prstGeom prst="rect">
            <a:avLst/>
          </a:prstGeom>
          <a:ln>
            <a:solidFill>
              <a:schemeClr val="tx1"/>
            </a:solidFill>
          </a:ln>
        </p:spPr>
      </p:pic>
      <p:pic>
        <p:nvPicPr>
          <p:cNvPr id="2" name="Picture 1">
            <a:extLst>
              <a:ext uri="{FF2B5EF4-FFF2-40B4-BE49-F238E27FC236}">
                <a16:creationId xmlns:a16="http://schemas.microsoft.com/office/drawing/2014/main" id="{A9895081-FA0C-7B16-F0F4-372EA1DC3FEE}"/>
              </a:ext>
            </a:extLst>
          </p:cNvPr>
          <p:cNvPicPr>
            <a:picLocks noChangeAspect="1"/>
          </p:cNvPicPr>
          <p:nvPr/>
        </p:nvPicPr>
        <p:blipFill rotWithShape="1">
          <a:blip r:embed="rId6"/>
          <a:srcRect l="2276" t="10532" r="2394"/>
          <a:stretch/>
        </p:blipFill>
        <p:spPr>
          <a:xfrm>
            <a:off x="7435865" y="1485483"/>
            <a:ext cx="3882313" cy="1186825"/>
          </a:xfrm>
          <a:prstGeom prst="rect">
            <a:avLst/>
          </a:prstGeom>
          <a:ln>
            <a:solidFill>
              <a:schemeClr val="tx1"/>
            </a:solidFill>
          </a:ln>
        </p:spPr>
      </p:pic>
      <p:sp>
        <p:nvSpPr>
          <p:cNvPr id="3" name="Rectangle 2">
            <a:extLst>
              <a:ext uri="{FF2B5EF4-FFF2-40B4-BE49-F238E27FC236}">
                <a16:creationId xmlns:a16="http://schemas.microsoft.com/office/drawing/2014/main" id="{30222307-D2C5-138E-A60C-AE0BBFC5776C}"/>
              </a:ext>
            </a:extLst>
          </p:cNvPr>
          <p:cNvSpPr/>
          <p:nvPr/>
        </p:nvSpPr>
        <p:spPr bwMode="auto">
          <a:xfrm>
            <a:off x="8949729" y="2078895"/>
            <a:ext cx="854586" cy="55804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236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p:txBody>
          <a:bodyPr/>
          <a:lstStyle/>
          <a:p>
            <a:r>
              <a:rPr lang="en-US"/>
              <a:t>DEMO</a:t>
            </a:r>
          </a:p>
        </p:txBody>
      </p:sp>
      <p:sp>
        <p:nvSpPr>
          <p:cNvPr id="2" name="Text Placeholder 1">
            <a:extLst>
              <a:ext uri="{FF2B5EF4-FFF2-40B4-BE49-F238E27FC236}">
                <a16:creationId xmlns:a16="http://schemas.microsoft.com/office/drawing/2014/main" id="{1417BC04-28CE-8BF1-E347-0CA092317AB0}"/>
              </a:ext>
            </a:extLst>
          </p:cNvPr>
          <p:cNvSpPr>
            <a:spLocks noGrp="1"/>
          </p:cNvSpPr>
          <p:nvPr>
            <p:ph type="body" sz="quarter" idx="15"/>
          </p:nvPr>
        </p:nvSpPr>
        <p:spPr>
          <a:xfrm>
            <a:off x="586390" y="4278313"/>
            <a:ext cx="4712686" cy="369332"/>
          </a:xfrm>
        </p:spPr>
        <p:txBody>
          <a:bodyPr/>
          <a:lstStyle/>
          <a:p>
            <a:pPr marL="0" indent="0">
              <a:spcAft>
                <a:spcPts val="600"/>
              </a:spcAft>
              <a:buNone/>
            </a:pPr>
            <a:r>
              <a:rPr lang="en-US" sz="2400">
                <a:effectLst/>
              </a:rPr>
              <a:t>Design a data model in Power BI</a:t>
            </a:r>
          </a:p>
        </p:txBody>
      </p:sp>
    </p:spTree>
    <p:extLst>
      <p:ext uri="{BB962C8B-B14F-4D97-AF65-F5344CB8AC3E}">
        <p14:creationId xmlns:p14="http://schemas.microsoft.com/office/powerpoint/2010/main" val="32294847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87680"/>
          </a:xfrm>
        </p:spPr>
        <p:txBody>
          <a:bodyPr/>
          <a:lstStyle/>
          <a:p>
            <a:r>
              <a:rPr lang="es-ES" sz="3200" b="0" i="0" strike="noStrike" cap="none" baseline="0">
                <a:solidFill>
                  <a:srgbClr val="000000"/>
                </a:solidFill>
                <a:effectLst/>
                <a:latin typeface="Segoe UI Semibold"/>
                <a:ea typeface="Segoe UI Semibold"/>
                <a:cs typeface="Segoe UI Semibold"/>
              </a:rPr>
              <a:t>Ejercicio</a:t>
            </a:r>
          </a:p>
        </p:txBody>
      </p:sp>
      <p:sp>
        <p:nvSpPr>
          <p:cNvPr id="6" name="Text Placeholder 5">
            <a:extLst>
              <a:ext uri="{FF2B5EF4-FFF2-40B4-BE49-F238E27FC236}">
                <a16:creationId xmlns:a16="http://schemas.microsoft.com/office/drawing/2014/main" id="{5328726E-8495-7528-F16B-F82807D0E028}"/>
              </a:ext>
            </a:extLst>
          </p:cNvPr>
          <p:cNvSpPr>
            <a:spLocks noGrp="1"/>
          </p:cNvSpPr>
          <p:nvPr>
            <p:ph type="body" sz="quarter" idx="34"/>
          </p:nvPr>
        </p:nvSpPr>
        <p:spPr>
          <a:xfrm>
            <a:off x="588963" y="2541588"/>
            <a:ext cx="2027237" cy="335280"/>
          </a:xfrm>
        </p:spPr>
        <p:txBody>
          <a:bodyPr/>
          <a:lstStyle/>
          <a:p>
            <a:r>
              <a:rPr lang="es-ES" sz="2200" b="0" i="0" strike="noStrike" cap="none" baseline="0">
                <a:solidFill>
                  <a:srgbClr val="000000"/>
                </a:solidFill>
                <a:effectLst/>
                <a:latin typeface="Segoe UI Semibold"/>
                <a:ea typeface="Segoe UI Semibold"/>
                <a:cs typeface="Segoe UI Semibold"/>
              </a:rPr>
              <a:t>45 minutos</a:t>
            </a:r>
          </a:p>
        </p:txBody>
      </p:sp>
      <p:sp>
        <p:nvSpPr>
          <p:cNvPr id="5" name="Text Placeholder 4">
            <a:extLst>
              <a:ext uri="{FF2B5EF4-FFF2-40B4-BE49-F238E27FC236}">
                <a16:creationId xmlns:a16="http://schemas.microsoft.com/office/drawing/2014/main" id="{CEC98583-6BCC-D087-83C3-B427643A6046}"/>
              </a:ext>
            </a:extLst>
          </p:cNvPr>
          <p:cNvSpPr>
            <a:spLocks noGrp="1"/>
          </p:cNvSpPr>
          <p:nvPr>
            <p:ph type="body" sz="quarter" idx="17"/>
          </p:nvPr>
        </p:nvSpPr>
        <p:spPr>
          <a:xfrm>
            <a:off x="4356100" y="1927225"/>
            <a:ext cx="7243763" cy="365760"/>
          </a:xfrm>
        </p:spPr>
        <p:txBody>
          <a:bodyPr/>
          <a:lstStyle/>
          <a:p>
            <a:r>
              <a:rPr lang="es-ES" sz="2400" b="0" i="0" strike="noStrike" cap="none" baseline="0">
                <a:solidFill>
                  <a:srgbClr val="000000"/>
                </a:solidFill>
                <a:effectLst/>
                <a:latin typeface="Segoe UI Semibold"/>
                <a:ea typeface="Segoe UI Semibold"/>
                <a:cs typeface="Segoe UI Semibold"/>
              </a:rPr>
              <a:t>Diseño de un modelo de datos en Power BI</a:t>
            </a:r>
          </a:p>
        </p:txBody>
      </p:sp>
      <p:sp>
        <p:nvSpPr>
          <p:cNvPr id="7" name="Text Placeholder 6">
            <a:extLst>
              <a:ext uri="{FF2B5EF4-FFF2-40B4-BE49-F238E27FC236}">
                <a16:creationId xmlns:a16="http://schemas.microsoft.com/office/drawing/2014/main" id="{DB89310B-6F23-1F11-9401-23FEF13D5853}"/>
              </a:ext>
            </a:extLst>
          </p:cNvPr>
          <p:cNvSpPr>
            <a:spLocks noGrp="1"/>
          </p:cNvSpPr>
          <p:nvPr>
            <p:ph type="body" sz="quarter" idx="35"/>
          </p:nvPr>
        </p:nvSpPr>
        <p:spPr>
          <a:xfrm>
            <a:off x="4357688" y="2578100"/>
            <a:ext cx="7242175" cy="1231106"/>
          </a:xfrm>
        </p:spPr>
        <p:txBody>
          <a:bodyPr/>
          <a:lstStyle/>
          <a:p>
            <a:pPr marL="0" indent="0">
              <a:buNone/>
            </a:pPr>
            <a:r>
              <a:rPr lang="es-ES" sz="2000" b="0" i="0" strike="noStrike" cap="none" baseline="0">
                <a:solidFill>
                  <a:srgbClr val="000000"/>
                </a:solidFill>
                <a:effectLst/>
                <a:latin typeface="Segoe UI"/>
                <a:ea typeface="Segoe UI"/>
                <a:cs typeface="Segoe UI"/>
              </a:rPr>
              <a:t>En este laboratorio, comenzará a desarrollar el modelo de datos. Implicará la creación de relaciones entre las tablas y, después, </a:t>
            </a:r>
            <a:br>
              <a:rPr lang="es-ES" sz="2000" b="0" i="0" strike="noStrike" cap="none" baseline="0">
                <a:solidFill>
                  <a:srgbClr val="000000"/>
                </a:solidFill>
                <a:effectLst/>
                <a:latin typeface="Segoe UI"/>
                <a:ea typeface="Segoe UI"/>
                <a:cs typeface="Segoe UI"/>
              </a:rPr>
            </a:br>
            <a:r>
              <a:rPr lang="es-ES" sz="2000" b="0" i="0" strike="noStrike" cap="none" baseline="0">
                <a:solidFill>
                  <a:srgbClr val="000000"/>
                </a:solidFill>
                <a:effectLst/>
                <a:latin typeface="Segoe UI"/>
                <a:ea typeface="Segoe UI"/>
                <a:cs typeface="Segoe UI"/>
              </a:rPr>
              <a:t>la configuración de las propiedades de tabla y columna para mejorar la facilidad de uso del modelo de datos.</a:t>
            </a:r>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758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endParaRPr lang="en-IN"/>
          </a:p>
        </p:txBody>
      </p:sp>
      <p:sp>
        <p:nvSpPr>
          <p:cNvPr id="3" name="Text Placeholder 2">
            <a:extLst>
              <a:ext uri="{FF2B5EF4-FFF2-40B4-BE49-F238E27FC236}">
                <a16:creationId xmlns:a16="http://schemas.microsoft.com/office/drawing/2014/main" id="{3D8693C3-8B17-55BC-9B9D-0244AA26B9C0}"/>
              </a:ext>
            </a:extLst>
          </p:cNvPr>
          <p:cNvSpPr>
            <a:spLocks noGrp="1"/>
          </p:cNvSpPr>
          <p:nvPr>
            <p:ph type="body" sz="quarter" idx="17"/>
          </p:nvPr>
        </p:nvSpPr>
        <p:spPr>
          <a:xfrm>
            <a:off x="1235075" y="1378907"/>
            <a:ext cx="8778782" cy="274320"/>
          </a:xfrm>
        </p:spPr>
        <p:txBody>
          <a:bodyPr/>
          <a:lstStyle/>
          <a:p>
            <a:r>
              <a:rPr lang="es-ES" sz="1800" b="0" i="0" strike="noStrike" cap="none" baseline="0">
                <a:solidFill>
                  <a:srgbClr val="000000"/>
                </a:solidFill>
                <a:effectLst/>
                <a:latin typeface="Segoe UI Semibold"/>
                <a:ea typeface="Segoe UI Semibold"/>
                <a:cs typeface="Segoe UI Semibold"/>
              </a:rPr>
              <a:t>¿Cuál es la diferencia entre una tabla de hechos y una tabla de dimensiones?</a:t>
            </a:r>
          </a:p>
        </p:txBody>
      </p:sp>
      <p:sp>
        <p:nvSpPr>
          <p:cNvPr id="2" name="Text Placeholder 1">
            <a:extLst>
              <a:ext uri="{FF2B5EF4-FFF2-40B4-BE49-F238E27FC236}">
                <a16:creationId xmlns:a16="http://schemas.microsoft.com/office/drawing/2014/main" id="{0D0BE680-A218-D797-C7B0-823882C91A52}"/>
              </a:ext>
            </a:extLst>
          </p:cNvPr>
          <p:cNvSpPr>
            <a:spLocks noGrp="1"/>
          </p:cNvSpPr>
          <p:nvPr>
            <p:ph type="body" sz="quarter" idx="15"/>
          </p:nvPr>
        </p:nvSpPr>
        <p:spPr>
          <a:xfrm>
            <a:off x="1237265" y="1757099"/>
            <a:ext cx="8775098" cy="2029968"/>
          </a:xfrm>
        </p:spPr>
        <p:txBody>
          <a:bodyPr/>
          <a:lstStyle/>
          <a:p>
            <a:r>
              <a:rPr lang="es-ES" sz="1800" b="0" i="0" strike="noStrike" cap="none" baseline="0">
                <a:solidFill>
                  <a:srgbClr val="000000"/>
                </a:solidFill>
                <a:effectLst/>
                <a:latin typeface="Segoe UI"/>
                <a:ea typeface="Segoe UI"/>
                <a:cs typeface="Segoe UI"/>
              </a:rPr>
              <a:t>Las tablas de hechos contienen datos de observación, mientras que las tablas de dimensiones contienen información sobre entidades específicas dentro de los datos.</a:t>
            </a:r>
          </a:p>
          <a:p>
            <a:r>
              <a:rPr lang="es-ES" sz="1800" b="0" i="0" strike="noStrike" cap="none" baseline="0">
                <a:solidFill>
                  <a:srgbClr val="000000"/>
                </a:solidFill>
                <a:effectLst/>
                <a:latin typeface="Segoe UI"/>
                <a:ea typeface="Segoe UI"/>
                <a:cs typeface="Segoe UI"/>
              </a:rPr>
              <a:t>Las tablas de hechos contienen información sobre entidades específicas, mientras que las tablas de dimensiones contienen información sobre datos de observación.</a:t>
            </a:r>
          </a:p>
          <a:p>
            <a:r>
              <a:rPr lang="es-ES" sz="1800" b="0" i="0" strike="noStrike" cap="none" baseline="0">
                <a:solidFill>
                  <a:srgbClr val="000000"/>
                </a:solidFill>
                <a:effectLst/>
                <a:latin typeface="Segoe UI"/>
                <a:ea typeface="Segoe UI"/>
                <a:cs typeface="Segoe UI"/>
              </a:rPr>
              <a:t>No hay diferencia.</a:t>
            </a:r>
          </a:p>
        </p:txBody>
      </p:sp>
      <p:sp>
        <p:nvSpPr>
          <p:cNvPr id="10" name="Graphic 26">
            <a:extLst>
              <a:ext uri="{FF2B5EF4-FFF2-40B4-BE49-F238E27FC236}">
                <a16:creationId xmlns:a16="http://schemas.microsoft.com/office/drawing/2014/main" id="{D0BDD2AA-7B19-8ADA-123D-04D6F7A34E73}"/>
              </a:ext>
              <a:ext uri="{C183D7F6-B498-43B3-948B-1728B52AA6E4}">
                <adec:decorative xmlns:adec="http://schemas.microsoft.com/office/drawing/2017/decorative" val="1"/>
              </a:ext>
            </a:extLst>
          </p:cNvPr>
          <p:cNvSpPr/>
          <p:nvPr/>
        </p:nvSpPr>
        <p:spPr>
          <a:xfrm>
            <a:off x="1262283" y="181706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6" name="Text Placeholder 5">
            <a:extLst>
              <a:ext uri="{FF2B5EF4-FFF2-40B4-BE49-F238E27FC236}">
                <a16:creationId xmlns:a16="http://schemas.microsoft.com/office/drawing/2014/main" id="{1D22CD98-7FFB-02E2-A696-8952C5B9D180}"/>
              </a:ext>
            </a:extLst>
          </p:cNvPr>
          <p:cNvSpPr>
            <a:spLocks noGrp="1"/>
          </p:cNvSpPr>
          <p:nvPr>
            <p:ph type="body" sz="quarter" idx="22"/>
          </p:nvPr>
        </p:nvSpPr>
        <p:spPr>
          <a:xfrm>
            <a:off x="1235075" y="3690390"/>
            <a:ext cx="8778782" cy="274320"/>
          </a:xfrm>
        </p:spPr>
        <p:txBody>
          <a:bodyPr/>
          <a:lstStyle/>
          <a:p>
            <a:r>
              <a:rPr lang="es-ES" sz="1800" b="0" i="0" strike="noStrike" cap="none" baseline="0">
                <a:solidFill>
                  <a:srgbClr val="000000"/>
                </a:solidFill>
                <a:effectLst/>
                <a:latin typeface="Segoe UI Semibold"/>
                <a:ea typeface="Segoe UI Semibold"/>
                <a:cs typeface="Segoe UI Semibold"/>
              </a:rPr>
              <a:t>¿Cómo se describe un esquema de estrella?</a:t>
            </a:r>
          </a:p>
        </p:txBody>
      </p:sp>
      <p:sp>
        <p:nvSpPr>
          <p:cNvPr id="9" name="Text Placeholder 8">
            <a:extLst>
              <a:ext uri="{FF2B5EF4-FFF2-40B4-BE49-F238E27FC236}">
                <a16:creationId xmlns:a16="http://schemas.microsoft.com/office/drawing/2014/main" id="{F35CAC51-EC48-8ADD-6EB0-7A2589774E56}"/>
              </a:ext>
            </a:extLst>
          </p:cNvPr>
          <p:cNvSpPr>
            <a:spLocks noGrp="1"/>
          </p:cNvSpPr>
          <p:nvPr>
            <p:ph type="body" sz="quarter" idx="23"/>
          </p:nvPr>
        </p:nvSpPr>
        <p:spPr>
          <a:xfrm>
            <a:off x="1237265" y="4096713"/>
            <a:ext cx="8775098" cy="932688"/>
          </a:xfrm>
        </p:spPr>
        <p:txBody>
          <a:bodyPr/>
          <a:lstStyle/>
          <a:p>
            <a:r>
              <a:rPr lang="es-ES" sz="1800" b="0" i="0" strike="noStrike" cap="none" baseline="0">
                <a:solidFill>
                  <a:srgbClr val="000000"/>
                </a:solidFill>
                <a:effectLst/>
                <a:latin typeface="Segoe UI"/>
                <a:ea typeface="Segoe UI"/>
                <a:cs typeface="Segoe UI"/>
              </a:rPr>
              <a:t>Tablas de hechos y dimensiones sin relaciones entre ellas.</a:t>
            </a:r>
          </a:p>
          <a:p>
            <a:r>
              <a:rPr lang="es-ES" sz="1800" b="0" i="0" strike="noStrike" cap="none" baseline="0">
                <a:solidFill>
                  <a:srgbClr val="000000"/>
                </a:solidFill>
                <a:effectLst/>
                <a:latin typeface="Segoe UI"/>
                <a:ea typeface="Segoe UI"/>
                <a:cs typeface="Segoe UI"/>
              </a:rPr>
              <a:t>Varias tablas de hechos con relaciones con una tabla de dimensiones.</a:t>
            </a:r>
          </a:p>
          <a:p>
            <a:r>
              <a:rPr lang="es-ES" sz="1800" b="0" i="0" strike="noStrike" cap="none" baseline="0">
                <a:solidFill>
                  <a:srgbClr val="000000"/>
                </a:solidFill>
                <a:effectLst/>
                <a:latin typeface="Segoe UI"/>
                <a:ea typeface="Segoe UI"/>
                <a:cs typeface="Segoe UI"/>
              </a:rPr>
              <a:t>Varias tablas de dimensiones con relaciones con una tabla de hechos.</a:t>
            </a:r>
          </a:p>
        </p:txBody>
      </p:sp>
      <p:sp>
        <p:nvSpPr>
          <p:cNvPr id="11" name="Graphic 26">
            <a:extLst>
              <a:ext uri="{FF2B5EF4-FFF2-40B4-BE49-F238E27FC236}">
                <a16:creationId xmlns:a16="http://schemas.microsoft.com/office/drawing/2014/main" id="{2E1DD0F9-935B-168A-C151-62FDAB22267C}"/>
              </a:ext>
              <a:ext uri="{C183D7F6-B498-43B3-948B-1728B52AA6E4}">
                <adec:decorative xmlns:adec="http://schemas.microsoft.com/office/drawing/2017/decorative" val="1"/>
              </a:ext>
            </a:extLst>
          </p:cNvPr>
          <p:cNvSpPr/>
          <p:nvPr/>
        </p:nvSpPr>
        <p:spPr>
          <a:xfrm>
            <a:off x="1262283" y="480049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7741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BBA30-FF92-0889-7C41-DC1CA16C76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ACEAE1E-62F1-3E21-2B6C-795AE2718DE3}"/>
              </a:ext>
            </a:extLst>
          </p:cNvPr>
          <p:cNvSpPr>
            <a:spLocks noGrp="1"/>
          </p:cNvSpPr>
          <p:nvPr>
            <p:ph type="title"/>
          </p:nvPr>
        </p:nvSpPr>
        <p:spPr>
          <a:xfrm>
            <a:off x="588262" y="585216"/>
            <a:ext cx="11011600" cy="487680"/>
          </a:xfrm>
        </p:spPr>
        <p:txBody>
          <a:bodyPr/>
          <a:lstStyle/>
          <a:p>
            <a:r>
              <a:rPr lang="es-ES" sz="3200" b="0" i="0" strike="noStrike" cap="none" baseline="0">
                <a:solidFill>
                  <a:srgbClr val="000000"/>
                </a:solidFill>
                <a:effectLst/>
                <a:latin typeface="Segoe UI Semibold"/>
                <a:ea typeface="Segoe UI Semibold"/>
                <a:cs typeface="Segoe UI Semibold"/>
              </a:rPr>
              <a:t>Información adicional</a:t>
            </a:r>
          </a:p>
        </p:txBody>
      </p:sp>
      <p:sp>
        <p:nvSpPr>
          <p:cNvPr id="17" name="Text Placeholder 16">
            <a:extLst>
              <a:ext uri="{FF2B5EF4-FFF2-40B4-BE49-F238E27FC236}">
                <a16:creationId xmlns:a16="http://schemas.microsoft.com/office/drawing/2014/main" id="{451AD56C-9185-4C4A-9FB2-941D69080577}"/>
              </a:ext>
            </a:extLst>
          </p:cNvPr>
          <p:cNvSpPr>
            <a:spLocks noGrp="1"/>
          </p:cNvSpPr>
          <p:nvPr>
            <p:ph type="body" sz="quarter" idx="15"/>
          </p:nvPr>
        </p:nvSpPr>
        <p:spPr>
          <a:xfrm>
            <a:off x="586389" y="1591056"/>
            <a:ext cx="8193024" cy="365760"/>
          </a:xfrm>
        </p:spPr>
        <p:txBody>
          <a:bodyPr/>
          <a:lstStyle/>
          <a:p>
            <a:r>
              <a:rPr lang="es-ES" sz="2400" b="0" i="0" strike="noStrike" cap="none" baseline="0">
                <a:solidFill>
                  <a:srgbClr val="000000"/>
                </a:solidFill>
                <a:effectLst/>
                <a:latin typeface="Segoe UI Semibold"/>
                <a:ea typeface="Segoe UI Semibold"/>
                <a:cs typeface="Segoe UI Semibold"/>
              </a:rPr>
              <a:t>Diseño de un modelo semántico en Power BI</a:t>
            </a:r>
          </a:p>
        </p:txBody>
      </p:sp>
      <p:sp>
        <p:nvSpPr>
          <p:cNvPr id="18" name="Text Placeholder 17">
            <a:extLst>
              <a:ext uri="{FF2B5EF4-FFF2-40B4-BE49-F238E27FC236}">
                <a16:creationId xmlns:a16="http://schemas.microsoft.com/office/drawing/2014/main" id="{A389DB58-64AA-164C-0B6E-2B83C55C4CC0}"/>
              </a:ext>
            </a:extLst>
          </p:cNvPr>
          <p:cNvSpPr>
            <a:spLocks noGrp="1"/>
          </p:cNvSpPr>
          <p:nvPr>
            <p:ph type="body" sz="quarter" idx="19"/>
          </p:nvPr>
        </p:nvSpPr>
        <p:spPr>
          <a:xfrm>
            <a:off x="586389" y="2081710"/>
            <a:ext cx="8797308" cy="307777"/>
          </a:xfrm>
        </p:spPr>
        <p:txBody>
          <a:bodyPr/>
          <a:lstStyle/>
          <a:p>
            <a:pPr marL="0" indent="0">
              <a:buNone/>
            </a:pPr>
            <a:r>
              <a:rPr lang="es-ES" sz="2000" b="0" i="0" strike="noStrike" cap="none" baseline="0" dirty="0">
                <a:solidFill>
                  <a:srgbClr val="000000"/>
                </a:solidFill>
                <a:effectLst/>
                <a:latin typeface="Segoe UI"/>
                <a:ea typeface="Segoe UI"/>
                <a:cs typeface="Segoe UI"/>
                <a:hlinkClick r:id="rId3" history="0"/>
              </a:rPr>
              <a:t>https://learn.microsoft.com/training/modules/design-model-power-bi/</a:t>
            </a:r>
            <a:r>
              <a:rPr lang="es-ES" sz="2000" b="0" i="0" strike="noStrike" cap="none" baseline="0" dirty="0">
                <a:solidFill>
                  <a:srgbClr val="000000"/>
                </a:solidFill>
                <a:effectLst/>
                <a:latin typeface="Segoe UI"/>
                <a:ea typeface="Segoe UI"/>
                <a:cs typeface="Segoe UI"/>
              </a:rPr>
              <a:t> </a:t>
            </a:r>
            <a:endParaRPr lang="en-US" sz="1800" dirty="0">
              <a:solidFill>
                <a:srgbClr val="0078D4"/>
              </a:solidFill>
            </a:endParaRPr>
          </a:p>
        </p:txBody>
      </p:sp>
      <p:grpSp>
        <p:nvGrpSpPr>
          <p:cNvPr id="2" name="Group 1">
            <a:extLst>
              <a:ext uri="{FF2B5EF4-FFF2-40B4-BE49-F238E27FC236}">
                <a16:creationId xmlns:a16="http://schemas.microsoft.com/office/drawing/2014/main" id="{9ADDC7F4-FD3D-848D-3703-7C8F59795247}"/>
              </a:ext>
              <a:ext uri="{C183D7F6-B498-43B3-948B-1728B52AA6E4}">
                <adec:decorative xmlns:adec="http://schemas.microsoft.com/office/drawing/2017/decorative" val="1"/>
              </a:ext>
            </a:extLst>
          </p:cNvPr>
          <p:cNvGrpSpPr/>
          <p:nvPr/>
        </p:nvGrpSpPr>
        <p:grpSpPr>
          <a:xfrm>
            <a:off x="7975176" y="2648100"/>
            <a:ext cx="3624686" cy="3624684"/>
            <a:chOff x="7449714" y="1812498"/>
            <a:chExt cx="3624686" cy="3624684"/>
          </a:xfrm>
        </p:grpSpPr>
        <p:sp>
          <p:nvSpPr>
            <p:cNvPr id="3" name="Oval 2">
              <a:extLst>
                <a:ext uri="{FF2B5EF4-FFF2-40B4-BE49-F238E27FC236}">
                  <a16:creationId xmlns:a16="http://schemas.microsoft.com/office/drawing/2014/main" id="{B05BBF22-D688-9CA0-DC50-ADEFA3CD7F06}"/>
                </a:ext>
              </a:extLst>
            </p:cNvPr>
            <p:cNvSpPr/>
            <p:nvPr/>
          </p:nvSpPr>
          <p:spPr bwMode="auto">
            <a:xfrm>
              <a:off x="7449714" y="1812498"/>
              <a:ext cx="3624686" cy="3624684"/>
            </a:xfrm>
            <a:prstGeom prst="ellipse">
              <a:avLst/>
            </a:prstGeom>
            <a:solidFill>
              <a:schemeClr val="bg1"/>
            </a:solidFill>
            <a:ln>
              <a:noFill/>
              <a:headEnd type="none" w="med" len="med"/>
              <a:tailEnd type="none" w="med" len="med"/>
            </a:ln>
            <a:effectLst>
              <a:outerShdw blurRad="635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13812504-C1FE-7068-9218-048262B841F7}"/>
                </a:ext>
                <a:ext uri="{C183D7F6-B498-43B3-948B-1728B52AA6E4}">
                  <adec:decorative xmlns:adec="http://schemas.microsoft.com/office/drawing/2017/decorative" val="1"/>
                </a:ext>
              </a:extLst>
            </p:cNvPr>
            <p:cNvPicPr/>
            <p:nvPr/>
          </p:nvPicPr>
          <p:blipFill>
            <a:blip r:embed="rId4">
              <a:extLst>
                <a:ext uri="{96DAC541-7B7A-43D3-8B79-37D633B846F1}">
                  <asvg:svgBlip xmlns:asvg="http://schemas.microsoft.com/office/drawing/2016/SVG/main" r:embed="rId5"/>
                </a:ext>
              </a:extLst>
            </a:blip>
            <a:srcRect l="3924" t="3924" r="3924" b="3924"/>
            <a:stretch>
              <a:fillRect/>
            </a:stretch>
          </p:blipFill>
          <p:spPr>
            <a:xfrm>
              <a:off x="7961317" y="2324100"/>
              <a:ext cx="2601480" cy="2601480"/>
            </a:xfrm>
            <a:prstGeom prst="ellipse">
              <a:avLst/>
            </a:prstGeom>
          </p:spPr>
        </p:pic>
      </p:grpSp>
      <p:sp>
        <p:nvSpPr>
          <p:cNvPr id="5" name="Text Placeholder 16">
            <a:extLst>
              <a:ext uri="{FF2B5EF4-FFF2-40B4-BE49-F238E27FC236}">
                <a16:creationId xmlns:a16="http://schemas.microsoft.com/office/drawing/2014/main" id="{AED0FA67-AB57-EEBD-817D-8A4E857102CB}"/>
              </a:ext>
            </a:extLst>
          </p:cNvPr>
          <p:cNvSpPr txBox="1"/>
          <p:nvPr/>
        </p:nvSpPr>
        <p:spPr>
          <a:xfrm>
            <a:off x="586389" y="2784457"/>
            <a:ext cx="8193024" cy="36576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400" b="0" i="0" strike="noStrike" cap="none" baseline="0">
                <a:solidFill>
                  <a:srgbClr val="000000"/>
                </a:solidFill>
                <a:effectLst/>
                <a:latin typeface="Segoe UI Semibold"/>
                <a:ea typeface="Segoe UI Semibold"/>
                <a:cs typeface="Segoe UI Semibold"/>
              </a:rPr>
              <a:t>Elección de un marco de modelo de </a:t>
            </a:r>
            <a:r>
              <a:rPr lang="es-ES" sz="2400" b="0" i="0" strike="noStrike" cap="none" baseline="0" dirty="0" err="1">
                <a:solidFill>
                  <a:srgbClr val="000000"/>
                </a:solidFill>
                <a:effectLst/>
                <a:latin typeface="Segoe UI Semibold"/>
                <a:ea typeface="Segoe UI Semibold"/>
                <a:cs typeface="Segoe UI Semibold"/>
              </a:rPr>
              <a:t>Power</a:t>
            </a:r>
            <a:r>
              <a:rPr lang="es-ES" sz="2400" b="0" i="0" strike="noStrike" cap="none" baseline="0" dirty="0">
                <a:solidFill>
                  <a:srgbClr val="000000"/>
                </a:solidFill>
                <a:effectLst/>
                <a:latin typeface="Segoe UI Semibold"/>
                <a:ea typeface="Segoe UI Semibold"/>
                <a:cs typeface="Segoe UI Semibold"/>
              </a:rPr>
              <a:t> BI</a:t>
            </a:r>
          </a:p>
        </p:txBody>
      </p:sp>
      <p:sp>
        <p:nvSpPr>
          <p:cNvPr id="7" name="Text Placeholder 17">
            <a:extLst>
              <a:ext uri="{FF2B5EF4-FFF2-40B4-BE49-F238E27FC236}">
                <a16:creationId xmlns:a16="http://schemas.microsoft.com/office/drawing/2014/main" id="{EF8BBCAD-19C9-E3ED-5976-4105FE20CBA9}"/>
              </a:ext>
            </a:extLst>
          </p:cNvPr>
          <p:cNvSpPr txBox="1"/>
          <p:nvPr/>
        </p:nvSpPr>
        <p:spPr>
          <a:xfrm>
            <a:off x="586389" y="3275111"/>
            <a:ext cx="7064091" cy="60960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2000" b="0" i="0" strike="noStrike" cap="none" baseline="0">
                <a:solidFill>
                  <a:srgbClr val="000000"/>
                </a:solidFill>
                <a:effectLst/>
                <a:latin typeface="Segoe UI"/>
                <a:ea typeface="Segoe UI"/>
                <a:cs typeface="Segoe UI"/>
                <a:hlinkClick r:id="rId6"/>
              </a:rPr>
              <a:t>https://learn.microsoft.com/training/modules/choose-power-bi-model-framework/</a:t>
            </a:r>
            <a:endParaRPr lang="en-US" sz="1800">
              <a:solidFill>
                <a:srgbClr val="0078D4"/>
              </a:solidFill>
            </a:endParaRPr>
          </a:p>
        </p:txBody>
      </p:sp>
      <p:sp>
        <p:nvSpPr>
          <p:cNvPr id="8" name="Text Placeholder 16">
            <a:extLst>
              <a:ext uri="{FF2B5EF4-FFF2-40B4-BE49-F238E27FC236}">
                <a16:creationId xmlns:a16="http://schemas.microsoft.com/office/drawing/2014/main" id="{36492757-6E41-6086-D6BC-0CE533079679}"/>
              </a:ext>
            </a:extLst>
          </p:cNvPr>
          <p:cNvSpPr txBox="1"/>
          <p:nvPr/>
        </p:nvSpPr>
        <p:spPr>
          <a:xfrm>
            <a:off x="586389" y="4270357"/>
            <a:ext cx="8193024" cy="36576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Arial" panose="020B0604020202020204" pitchFamily="34" charset="0"/>
              <a:buNone/>
              <a:defRPr sz="1600" kern="1200" spc="0" baseline="0">
                <a:solidFill>
                  <a:schemeClr val="tx1"/>
                </a:solidFill>
                <a:latin typeface="+mj-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2400" b="0" i="0" strike="noStrike" cap="none" baseline="0">
                <a:solidFill>
                  <a:srgbClr val="000000"/>
                </a:solidFill>
                <a:effectLst/>
                <a:latin typeface="Segoe UI Semibold"/>
                <a:ea typeface="Segoe UI Semibold"/>
                <a:cs typeface="Segoe UI Semibold"/>
              </a:rPr>
              <a:t>Descripción de los modelos de Power BI Desktop</a:t>
            </a:r>
          </a:p>
        </p:txBody>
      </p:sp>
      <p:sp>
        <p:nvSpPr>
          <p:cNvPr id="9" name="Text Placeholder 17">
            <a:extLst>
              <a:ext uri="{FF2B5EF4-FFF2-40B4-BE49-F238E27FC236}">
                <a16:creationId xmlns:a16="http://schemas.microsoft.com/office/drawing/2014/main" id="{E9960DAF-C2D7-BD1E-BF84-B16716FD3A2C}"/>
              </a:ext>
            </a:extLst>
          </p:cNvPr>
          <p:cNvSpPr txBox="1"/>
          <p:nvPr/>
        </p:nvSpPr>
        <p:spPr>
          <a:xfrm>
            <a:off x="586389" y="4761011"/>
            <a:ext cx="7064091" cy="60960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2000" b="0" i="0" strike="noStrike" cap="none" baseline="0">
                <a:solidFill>
                  <a:srgbClr val="000000"/>
                </a:solidFill>
                <a:effectLst/>
                <a:latin typeface="Segoe UI"/>
                <a:ea typeface="Segoe UI"/>
                <a:cs typeface="Segoe UI"/>
                <a:hlinkClick r:id="rId7"/>
              </a:rPr>
              <a:t>https://learn.microsoft.com/training/modules/dax-power-bi-models/</a:t>
            </a:r>
            <a:endParaRPr lang="en-US" sz="1800">
              <a:solidFill>
                <a:srgbClr val="0078D4"/>
              </a:solidFill>
            </a:endParaRPr>
          </a:p>
        </p:txBody>
      </p:sp>
    </p:spTree>
    <p:extLst>
      <p:ext uri="{BB962C8B-B14F-4D97-AF65-F5344CB8AC3E}">
        <p14:creationId xmlns:p14="http://schemas.microsoft.com/office/powerpoint/2010/main" val="34606300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11011600" cy="492443"/>
          </a:xfrm>
        </p:spPr>
        <p:txBody>
          <a:bodyPr>
            <a:noAutofit/>
          </a:bodyPr>
          <a:lstStyle/>
          <a:p>
            <a:r>
              <a:rPr lang="es-ES" sz="3200" b="0" i="0" strike="noStrike" cap="none" baseline="0">
                <a:solidFill>
                  <a:srgbClr val="000000"/>
                </a:solidFill>
                <a:effectLst/>
                <a:latin typeface="Segoe UI Semibold"/>
                <a:ea typeface="Segoe UI Semibold"/>
                <a:cs typeface="Segoe UI Semibold"/>
              </a:rPr>
              <a:t>Resumen</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26720"/>
          </a:xfrm>
          <a:prstGeom prst="rect">
            <a:avLst/>
          </a:prstGeom>
          <a:noFill/>
        </p:spPr>
        <p:txBody>
          <a:bodyPr wrap="square" lIns="0" tIns="45720" rIns="91440" bIns="45720" anchor="t">
            <a:spAutoFit/>
          </a:bodyPr>
          <a:lstStyle/>
          <a:p>
            <a:r>
              <a:rPr lang="es-ES" sz="2200" b="0" i="0" strike="noStrike" cap="none" baseline="0">
                <a:solidFill>
                  <a:srgbClr val="BF3AC4"/>
                </a:solidFill>
                <a:effectLst/>
                <a:latin typeface="Segoe UI Semibold"/>
                <a:ea typeface="Segoe UI Semibold"/>
                <a:cs typeface="Segoe UI Semibold"/>
              </a:rPr>
              <a:t>En esta sección, se ha descrito lo siguiente:</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801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342900" marR="0" lvl="0" indent="-342900" algn="l" defTabSz="932742" rtl="0" eaLnBrk="1" fontAlgn="auto" latinLnBrk="0" hangingPunct="1">
              <a:lnSpc>
                <a:spcPct val="10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Tablas de hechos y dimensiones.</a:t>
            </a:r>
          </a:p>
          <a:p>
            <a:pPr marL="342900" marR="0" lvl="0" indent="-342900" algn="l" defTabSz="932742" rtl="0" eaLnBrk="1" fontAlgn="auto" latinLnBrk="0" hangingPunct="1">
              <a:lnSpc>
                <a:spcPct val="10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Diseño de un esquema de estrella.</a:t>
            </a:r>
          </a:p>
          <a:p>
            <a:pPr marL="342900" marR="0" lvl="0" indent="-342900" algn="l" defTabSz="932742" rtl="0" eaLnBrk="1" fontAlgn="auto" latinLnBrk="0" hangingPunct="1">
              <a:lnSpc>
                <a:spcPct val="10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Cómo las relaciones conectan las tablas.</a:t>
            </a:r>
          </a:p>
          <a:p>
            <a:pPr marL="342900" marR="0" lvl="0" indent="-342900" algn="l" defTabSz="932742" rtl="0" eaLnBrk="1" fontAlgn="auto" latinLnBrk="0" hangingPunct="1">
              <a:lnSpc>
                <a:spcPct val="10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Administración de relaciones.</a:t>
            </a:r>
          </a:p>
          <a:p>
            <a:pPr marL="342900" marR="0" lvl="0" indent="-342900" algn="l" defTabSz="932742" rtl="0" eaLnBrk="1" fontAlgn="auto" latinLnBrk="0" hangingPunct="1">
              <a:lnSpc>
                <a:spcPct val="100000"/>
              </a:lnSpc>
              <a:spcBef>
                <a:spcPts val="1200"/>
              </a:spcBef>
              <a:spcAft>
                <a:spcPct val="0"/>
              </a:spcAft>
              <a:buClrTx/>
              <a:buSzPct val="90000"/>
              <a:buFont typeface="Arial" panose="020B0604020202020204" pitchFamily="34" charset="0"/>
              <a:buChar char="•"/>
              <a:defRPr/>
            </a:pPr>
            <a:r>
              <a:rPr lang="es-ES" sz="2400" b="0" i="0" strike="noStrike" cap="none" baseline="0">
                <a:solidFill>
                  <a:srgbClr val="000000"/>
                </a:solidFill>
                <a:effectLst/>
                <a:latin typeface="Segoe UI"/>
                <a:ea typeface="Segoe UI"/>
                <a:cs typeface="Segoe UI"/>
              </a:rPr>
              <a:t>Creación de jerarquías.</a:t>
            </a:r>
          </a:p>
        </p:txBody>
      </p:sp>
    </p:spTree>
    <p:extLst>
      <p:ext uri="{BB962C8B-B14F-4D97-AF65-F5344CB8AC3E}">
        <p14:creationId xmlns:p14="http://schemas.microsoft.com/office/powerpoint/2010/main" val="40431487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975360"/>
          </a:xfrm>
        </p:spPr>
        <p:txBody>
          <a:bodyPr/>
          <a:lstStyle/>
          <a:p>
            <a:r>
              <a:rPr lang="es-ES" sz="3200" b="0" i="0" strike="noStrike" cap="none" baseline="0">
                <a:solidFill>
                  <a:srgbClr val="000000"/>
                </a:solidFill>
                <a:effectLst/>
                <a:latin typeface="Segoe UI Semibold"/>
                <a:ea typeface="Segoe UI Semibold"/>
                <a:cs typeface="Segoe UI Semibold"/>
              </a:rPr>
              <a:t>Transformación de datos con el editor de Power Query</a:t>
            </a:r>
          </a:p>
        </p:txBody>
      </p:sp>
      <p:pic>
        <p:nvPicPr>
          <p:cNvPr id="2" name="Picture 1" descr="Screenshot of Power Query Editor with some data loaded in the preview">
            <a:extLst>
              <a:ext uri="{FF2B5EF4-FFF2-40B4-BE49-F238E27FC236}">
                <a16:creationId xmlns:a16="http://schemas.microsoft.com/office/drawing/2014/main" id="{5FBAE52E-5574-6651-D9EB-8F27408D8BDA}"/>
              </a:ext>
            </a:extLst>
          </p:cNvPr>
          <p:cNvPicPr>
            <a:picLocks noChangeAspect="1"/>
          </p:cNvPicPr>
          <p:nvPr/>
        </p:nvPicPr>
        <p:blipFill>
          <a:blip r:embed="rId3"/>
          <a:stretch>
            <a:fillRect/>
          </a:stretch>
        </p:blipFill>
        <p:spPr>
          <a:xfrm>
            <a:off x="694625" y="1444105"/>
            <a:ext cx="10800748" cy="4146814"/>
          </a:xfrm>
          <a:prstGeom prst="rect">
            <a:avLst/>
          </a:prstGeom>
          <a:ln w="6350">
            <a:solidFill>
              <a:schemeClr val="tx1"/>
            </a:solidFill>
          </a:ln>
        </p:spPr>
      </p:pic>
    </p:spTree>
    <p:extLst>
      <p:ext uri="{BB962C8B-B14F-4D97-AF65-F5344CB8AC3E}">
        <p14:creationId xmlns:p14="http://schemas.microsoft.com/office/powerpoint/2010/main" val="27152568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1" y="585216"/>
            <a:ext cx="11011601" cy="487680"/>
          </a:xfrm>
        </p:spPr>
        <p:txBody>
          <a:bodyPr/>
          <a:lstStyle/>
          <a:p>
            <a:r>
              <a:rPr lang="es-ES" sz="3200" b="0" i="0" strike="noStrike" cap="none" baseline="0">
                <a:solidFill>
                  <a:srgbClr val="000000"/>
                </a:solidFill>
                <a:effectLst/>
                <a:latin typeface="Segoe UI Semibold"/>
                <a:ea typeface="Segoe UI Semibold"/>
                <a:cs typeface="Segoe UI Semibold"/>
              </a:rPr>
              <a:t>Transformaciones habituales</a:t>
            </a:r>
          </a:p>
        </p:txBody>
      </p:sp>
      <p:sp>
        <p:nvSpPr>
          <p:cNvPr id="11" name="Text Placeholder 10">
            <a:extLst>
              <a:ext uri="{FF2B5EF4-FFF2-40B4-BE49-F238E27FC236}">
                <a16:creationId xmlns:a16="http://schemas.microsoft.com/office/drawing/2014/main" id="{DA38D3DB-2CDE-5025-A935-585DCAD65D63}"/>
              </a:ext>
            </a:extLst>
          </p:cNvPr>
          <p:cNvSpPr>
            <a:spLocks noGrp="1"/>
          </p:cNvSpPr>
          <p:nvPr>
            <p:ph type="body" sz="quarter" idx="17"/>
          </p:nvPr>
        </p:nvSpPr>
        <p:spPr>
          <a:xfrm>
            <a:off x="584199" y="1386766"/>
            <a:ext cx="11011601" cy="335280"/>
          </a:xfrm>
        </p:spPr>
        <p:txBody>
          <a:bodyPr/>
          <a:lstStyle/>
          <a:p>
            <a:r>
              <a:rPr lang="es-ES" sz="2200" b="0" i="0" strike="noStrike" cap="none" baseline="0">
                <a:solidFill>
                  <a:srgbClr val="000000"/>
                </a:solidFill>
                <a:effectLst/>
                <a:latin typeface="Segoe UI Semibold"/>
                <a:ea typeface="Segoe UI Semibold"/>
                <a:cs typeface="Segoe UI Semibold"/>
              </a:rPr>
              <a:t>Transformación de columnas, adición de nuevas, división, extracción, etc.</a:t>
            </a:r>
            <a:endParaRPr lang="en-US"/>
          </a:p>
        </p:txBody>
      </p:sp>
      <p:pic>
        <p:nvPicPr>
          <p:cNvPr id="2" name="Content Placeholder 4" descr="Screenshot of the Transform tab of the Power Query Editor ribbon">
            <a:extLst>
              <a:ext uri="{FF2B5EF4-FFF2-40B4-BE49-F238E27FC236}">
                <a16:creationId xmlns:a16="http://schemas.microsoft.com/office/drawing/2014/main" id="{4492CECB-7FB6-147B-DE56-C62CEAE40A4B}"/>
              </a:ext>
            </a:extLst>
          </p:cNvPr>
          <p:cNvPicPr>
            <a:picLocks noChangeAspect="1"/>
          </p:cNvPicPr>
          <p:nvPr/>
        </p:nvPicPr>
        <p:blipFill>
          <a:blip r:embed="rId3"/>
          <a:stretch>
            <a:fillRect/>
          </a:stretch>
        </p:blipFill>
        <p:spPr>
          <a:xfrm>
            <a:off x="759294" y="2146961"/>
            <a:ext cx="10661410" cy="1005848"/>
          </a:xfrm>
          <a:prstGeom prst="rect">
            <a:avLst/>
          </a:prstGeom>
          <a:ln w="6350">
            <a:solidFill>
              <a:schemeClr val="tx1"/>
            </a:solidFill>
          </a:ln>
        </p:spPr>
      </p:pic>
      <p:pic>
        <p:nvPicPr>
          <p:cNvPr id="3" name="Picture 2" descr="Screenshot of the Add Column tab in the Power Query Editor ribbon">
            <a:extLst>
              <a:ext uri="{FF2B5EF4-FFF2-40B4-BE49-F238E27FC236}">
                <a16:creationId xmlns:a16="http://schemas.microsoft.com/office/drawing/2014/main" id="{343172EC-5641-BD20-FAC7-4FDE870AE049}"/>
              </a:ext>
            </a:extLst>
          </p:cNvPr>
          <p:cNvPicPr>
            <a:picLocks noChangeAspect="1"/>
          </p:cNvPicPr>
          <p:nvPr/>
        </p:nvPicPr>
        <p:blipFill>
          <a:blip r:embed="rId4"/>
          <a:stretch>
            <a:fillRect/>
          </a:stretch>
        </p:blipFill>
        <p:spPr>
          <a:xfrm>
            <a:off x="957660" y="3879226"/>
            <a:ext cx="10264678" cy="1199338"/>
          </a:xfrm>
          <a:prstGeom prst="rect">
            <a:avLst/>
          </a:prstGeom>
          <a:ln w="6350">
            <a:solidFill>
              <a:schemeClr val="tx1"/>
            </a:solidFill>
          </a:ln>
        </p:spPr>
      </p:pic>
    </p:spTree>
    <p:extLst>
      <p:ext uri="{BB962C8B-B14F-4D97-AF65-F5344CB8AC3E}">
        <p14:creationId xmlns:p14="http://schemas.microsoft.com/office/powerpoint/2010/main" val="10453817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Elección de valores descriptivos</a:t>
            </a:r>
          </a:p>
        </p:txBody>
      </p:sp>
      <p:pic>
        <p:nvPicPr>
          <p:cNvPr id="2" name="Picture 1" descr="An image showing the context menu option to rename a table to make the name more user-friendly.">
            <a:extLst>
              <a:ext uri="{FF2B5EF4-FFF2-40B4-BE49-F238E27FC236}">
                <a16:creationId xmlns:a16="http://schemas.microsoft.com/office/drawing/2014/main" id="{EFB4A5E5-1110-747D-2DCF-DB2AE028597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2478" y="1495068"/>
            <a:ext cx="3525232" cy="4571700"/>
          </a:xfrm>
          <a:prstGeom prst="rect">
            <a:avLst/>
          </a:prstGeom>
          <a:ln w="6350">
            <a:solidFill>
              <a:schemeClr val="tx1"/>
            </a:solidFill>
          </a:ln>
        </p:spPr>
      </p:pic>
      <p:pic>
        <p:nvPicPr>
          <p:cNvPr id="3" name="Picture 2" descr="An image showing the Replace Values menu option on the menu bar to replace values in a column in Power Query Editor.">
            <a:extLst>
              <a:ext uri="{FF2B5EF4-FFF2-40B4-BE49-F238E27FC236}">
                <a16:creationId xmlns:a16="http://schemas.microsoft.com/office/drawing/2014/main" id="{B1833FCF-D3E7-C381-D44C-91B585EC4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881" y="1495068"/>
            <a:ext cx="6687743" cy="4571700"/>
          </a:xfrm>
          <a:prstGeom prst="rect">
            <a:avLst/>
          </a:prstGeom>
          <a:ln w="6350">
            <a:solidFill>
              <a:schemeClr val="tx1"/>
            </a:solidFill>
          </a:ln>
        </p:spPr>
      </p:pic>
    </p:spTree>
    <p:extLst>
      <p:ext uri="{BB962C8B-B14F-4D97-AF65-F5344CB8AC3E}">
        <p14:creationId xmlns:p14="http://schemas.microsoft.com/office/powerpoint/2010/main" val="38427001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Modelado de la estructura de tablas</a:t>
            </a:r>
          </a:p>
        </p:txBody>
      </p:sp>
      <p:pic>
        <p:nvPicPr>
          <p:cNvPr id="3" name="Picture 2" descr="An image of Power Query Editor showing the menu option to remove columns from a table.">
            <a:extLst>
              <a:ext uri="{FF2B5EF4-FFF2-40B4-BE49-F238E27FC236}">
                <a16:creationId xmlns:a16="http://schemas.microsoft.com/office/drawing/2014/main" id="{B30FDC65-0BA3-24B6-4A44-D9AF56791B3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7420" y="1505727"/>
            <a:ext cx="4889804" cy="4291302"/>
          </a:xfrm>
          <a:prstGeom prst="rect">
            <a:avLst/>
          </a:prstGeom>
          <a:noFill/>
          <a:ln>
            <a:solidFill>
              <a:schemeClr val="tx1"/>
            </a:solidFill>
          </a:ln>
        </p:spPr>
      </p:pic>
      <p:pic>
        <p:nvPicPr>
          <p:cNvPr id="6" name="Picture 5" descr="An image of Power Query Editor showing the menu option to remove the top rows of a table.">
            <a:extLst>
              <a:ext uri="{FF2B5EF4-FFF2-40B4-BE49-F238E27FC236}">
                <a16:creationId xmlns:a16="http://schemas.microsoft.com/office/drawing/2014/main" id="{2C3446B9-A288-6FB4-7F0A-F119EFE66512}"/>
              </a:ext>
            </a:extLst>
          </p:cNvPr>
          <p:cNvPicPr>
            <a:picLocks noChangeAspect="1"/>
          </p:cNvPicPr>
          <p:nvPr/>
        </p:nvPicPr>
        <p:blipFill rotWithShape="1">
          <a:blip r:embed="rId4">
            <a:extLst>
              <a:ext uri="{28A0092B-C50C-407E-A947-70E740481C1C}">
                <a14:useLocalDpi xmlns:a14="http://schemas.microsoft.com/office/drawing/2010/main" val="0"/>
              </a:ext>
            </a:extLst>
          </a:blip>
          <a:srcRect b="-5706"/>
          <a:stretch/>
        </p:blipFill>
        <p:spPr>
          <a:xfrm>
            <a:off x="5954605" y="1505727"/>
            <a:ext cx="5451265" cy="4291302"/>
          </a:xfrm>
          <a:prstGeom prst="rect">
            <a:avLst/>
          </a:prstGeom>
          <a:noFill/>
          <a:ln>
            <a:solidFill>
              <a:schemeClr val="tx1"/>
            </a:solidFill>
          </a:ln>
        </p:spPr>
      </p:pic>
    </p:spTree>
    <p:extLst>
      <p:ext uri="{BB962C8B-B14F-4D97-AF65-F5344CB8AC3E}">
        <p14:creationId xmlns:p14="http://schemas.microsoft.com/office/powerpoint/2010/main" val="14373663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Evaluación y cambio de tipos de datos de columna</a:t>
            </a:r>
          </a:p>
        </p:txBody>
      </p:sp>
      <p:grpSp>
        <p:nvGrpSpPr>
          <p:cNvPr id="6" name="Group 5" descr="Screenshot of query data, with the OrderDate column data type set as Text, not Date as it should be.">
            <a:extLst>
              <a:ext uri="{FF2B5EF4-FFF2-40B4-BE49-F238E27FC236}">
                <a16:creationId xmlns:a16="http://schemas.microsoft.com/office/drawing/2014/main" id="{7DCF9560-BA1C-F0CE-5113-3AC62F685663}"/>
              </a:ext>
            </a:extLst>
          </p:cNvPr>
          <p:cNvGrpSpPr/>
          <p:nvPr/>
        </p:nvGrpSpPr>
        <p:grpSpPr>
          <a:xfrm>
            <a:off x="775680" y="2491164"/>
            <a:ext cx="5217318" cy="2579509"/>
            <a:chOff x="610852" y="1559830"/>
            <a:chExt cx="5217318" cy="2579509"/>
          </a:xfrm>
        </p:grpSpPr>
        <p:pic>
          <p:nvPicPr>
            <p:cNvPr id="8" name="Picture 7">
              <a:extLst>
                <a:ext uri="{FF2B5EF4-FFF2-40B4-BE49-F238E27FC236}">
                  <a16:creationId xmlns:a16="http://schemas.microsoft.com/office/drawing/2014/main" id="{E2E49C6C-8537-46D7-2D10-B04FF458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 y="1559830"/>
              <a:ext cx="5217318" cy="2579509"/>
            </a:xfrm>
            <a:prstGeom prst="rect">
              <a:avLst/>
            </a:prstGeom>
            <a:ln>
              <a:solidFill>
                <a:schemeClr val="tx1"/>
              </a:solidFill>
            </a:ln>
          </p:spPr>
        </p:pic>
        <p:sp>
          <p:nvSpPr>
            <p:cNvPr id="9" name="Rectangle 8">
              <a:extLst>
                <a:ext uri="{FF2B5EF4-FFF2-40B4-BE49-F238E27FC236}">
                  <a16:creationId xmlns:a16="http://schemas.microsoft.com/office/drawing/2014/main" id="{56D8ED78-0B6C-ED41-996E-E80C742C4436}"/>
                </a:ext>
              </a:extLst>
            </p:cNvPr>
            <p:cNvSpPr/>
            <p:nvPr/>
          </p:nvSpPr>
          <p:spPr bwMode="auto">
            <a:xfrm>
              <a:off x="2294965" y="1559830"/>
              <a:ext cx="322729" cy="38551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 name="Picture 1" descr="An image of the &quot;Can't Load the data for this visual&quot; error when trying to import the data into Power BI.">
            <a:extLst>
              <a:ext uri="{FF2B5EF4-FFF2-40B4-BE49-F238E27FC236}">
                <a16:creationId xmlns:a16="http://schemas.microsoft.com/office/drawing/2014/main" id="{11D760B9-BA0B-1DC3-5BB2-D5ACDA187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20" y="2649027"/>
            <a:ext cx="4735470" cy="2263784"/>
          </a:xfrm>
          <a:prstGeom prst="rect">
            <a:avLst/>
          </a:prstGeom>
          <a:noFill/>
          <a:ln>
            <a:solidFill>
              <a:schemeClr val="tx1"/>
            </a:solidFill>
          </a:ln>
        </p:spPr>
      </p:pic>
    </p:spTree>
    <p:extLst>
      <p:ext uri="{BB962C8B-B14F-4D97-AF65-F5344CB8AC3E}">
        <p14:creationId xmlns:p14="http://schemas.microsoft.com/office/powerpoint/2010/main" val="67442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Combinación de varias consultas en una</a:t>
            </a:r>
          </a:p>
        </p:txBody>
      </p:sp>
      <p:sp>
        <p:nvSpPr>
          <p:cNvPr id="3" name="Text Placeholder 2">
            <a:extLst>
              <a:ext uri="{FF2B5EF4-FFF2-40B4-BE49-F238E27FC236}">
                <a16:creationId xmlns:a16="http://schemas.microsoft.com/office/drawing/2014/main" id="{210746DB-A7C8-1111-6B24-EE8A94E08F49}"/>
              </a:ext>
            </a:extLst>
          </p:cNvPr>
          <p:cNvSpPr>
            <a:spLocks noGrp="1"/>
          </p:cNvSpPr>
          <p:nvPr>
            <p:ph type="body" sz="quarter" idx="15"/>
          </p:nvPr>
        </p:nvSpPr>
        <p:spPr>
          <a:xfrm>
            <a:off x="586390" y="1591056"/>
            <a:ext cx="5217510" cy="365760"/>
          </a:xfrm>
        </p:spPr>
        <p:txBody>
          <a:bodyPr/>
          <a:lstStyle/>
          <a:p>
            <a:pPr marL="0" indent="0">
              <a:buNone/>
            </a:pPr>
            <a:r>
              <a:rPr lang="es-ES" sz="2400" b="0" i="0" strike="noStrike" cap="none" baseline="0">
                <a:solidFill>
                  <a:srgbClr val="000000"/>
                </a:solidFill>
                <a:effectLst/>
                <a:latin typeface="Segoe UI Semibold"/>
                <a:ea typeface="Segoe UI Semibold"/>
                <a:cs typeface="Segoe UI Semibold"/>
              </a:rPr>
              <a:t>Anexar</a:t>
            </a:r>
          </a:p>
        </p:txBody>
      </p:sp>
      <p:sp>
        <p:nvSpPr>
          <p:cNvPr id="8" name="Text Placeholder 7">
            <a:extLst>
              <a:ext uri="{FF2B5EF4-FFF2-40B4-BE49-F238E27FC236}">
                <a16:creationId xmlns:a16="http://schemas.microsoft.com/office/drawing/2014/main" id="{B8757EB9-A76B-F42F-FF47-BCC31E20F042}"/>
              </a:ext>
            </a:extLst>
          </p:cNvPr>
          <p:cNvSpPr>
            <a:spLocks noGrp="1"/>
          </p:cNvSpPr>
          <p:nvPr>
            <p:ph type="body" sz="quarter" idx="20"/>
          </p:nvPr>
        </p:nvSpPr>
        <p:spPr>
          <a:xfrm>
            <a:off x="6253664" y="1591056"/>
            <a:ext cx="5187106" cy="365760"/>
          </a:xfrm>
        </p:spPr>
        <p:txBody>
          <a:bodyPr/>
          <a:lstStyle/>
          <a:p>
            <a:pPr marL="0" indent="0">
              <a:buNone/>
            </a:pPr>
            <a:r>
              <a:rPr lang="es-ES" sz="2400" b="0" i="0" strike="noStrike" cap="none" baseline="0">
                <a:solidFill>
                  <a:srgbClr val="000000"/>
                </a:solidFill>
                <a:effectLst/>
                <a:latin typeface="Segoe UI Semibold"/>
                <a:ea typeface="Segoe UI Semibold"/>
                <a:cs typeface="Segoe UI Semibold"/>
              </a:rPr>
              <a:t>Merge</a:t>
            </a:r>
            <a:endParaRPr lang="en-US">
              <a:latin typeface="+mj-lt"/>
            </a:endParaRPr>
          </a:p>
        </p:txBody>
      </p:sp>
      <p:pic>
        <p:nvPicPr>
          <p:cNvPr id="2" name="Picture 1">
            <a:extLst>
              <a:ext uri="{FF2B5EF4-FFF2-40B4-BE49-F238E27FC236}">
                <a16:creationId xmlns:a16="http://schemas.microsoft.com/office/drawing/2014/main" id="{F940E5A0-F407-EF9D-448B-B667911D52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8261" y="2055298"/>
            <a:ext cx="5222064" cy="3589027"/>
          </a:xfrm>
          <a:prstGeom prst="rect">
            <a:avLst/>
          </a:prstGeom>
          <a:ln>
            <a:solidFill>
              <a:schemeClr val="tx1"/>
            </a:solidFill>
          </a:ln>
        </p:spPr>
      </p:pic>
      <p:pic>
        <p:nvPicPr>
          <p:cNvPr id="5" name="Picture 2">
            <a:extLst>
              <a:ext uri="{FF2B5EF4-FFF2-40B4-BE49-F238E27FC236}">
                <a16:creationId xmlns:a16="http://schemas.microsoft.com/office/drawing/2014/main" id="{D3430F26-8A91-BCCA-4624-40F098176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22226" y="2055298"/>
            <a:ext cx="4831895" cy="4313975"/>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56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1" y="585216"/>
            <a:ext cx="11011601" cy="975360"/>
          </a:xfrm>
        </p:spPr>
        <p:txBody>
          <a:bodyPr/>
          <a:lstStyle/>
          <a:p>
            <a:r>
              <a:rPr lang="es-ES" sz="3200" b="0" i="0" strike="noStrike" cap="none" baseline="0">
                <a:solidFill>
                  <a:srgbClr val="000000"/>
                </a:solidFill>
                <a:effectLst/>
                <a:latin typeface="Segoe UI Semibold"/>
                <a:ea typeface="Segoe UI Semibold"/>
                <a:cs typeface="Segoe UI Semibold"/>
              </a:rPr>
              <a:t>Anulación de dinamización o dinamización de columnas</a:t>
            </a:r>
          </a:p>
        </p:txBody>
      </p:sp>
      <p:sp>
        <p:nvSpPr>
          <p:cNvPr id="14" name="Text Placeholder 13">
            <a:extLst>
              <a:ext uri="{FF2B5EF4-FFF2-40B4-BE49-F238E27FC236}">
                <a16:creationId xmlns:a16="http://schemas.microsoft.com/office/drawing/2014/main" id="{371627B2-A354-1AF0-19E1-C8CA162F82F7}"/>
              </a:ext>
            </a:extLst>
          </p:cNvPr>
          <p:cNvSpPr>
            <a:spLocks noGrp="1"/>
          </p:cNvSpPr>
          <p:nvPr>
            <p:ph type="body" sz="quarter" idx="17"/>
          </p:nvPr>
        </p:nvSpPr>
        <p:spPr>
          <a:xfrm>
            <a:off x="584199" y="1253596"/>
            <a:ext cx="10015739" cy="670560"/>
          </a:xfrm>
        </p:spPr>
        <p:txBody>
          <a:bodyPr/>
          <a:lstStyle/>
          <a:p>
            <a:r>
              <a:rPr lang="es-ES" sz="2200" b="0" i="0" strike="noStrike" cap="none" baseline="0">
                <a:solidFill>
                  <a:srgbClr val="000000"/>
                </a:solidFill>
                <a:effectLst/>
                <a:latin typeface="Segoe UI Semibold"/>
                <a:ea typeface="Segoe UI Semibold"/>
                <a:cs typeface="Segoe UI Semibold"/>
              </a:rPr>
              <a:t>Adición o eliminación de la estructura de tabla para satisfacer las necesidades de agregación</a:t>
            </a:r>
          </a:p>
        </p:txBody>
      </p:sp>
      <p:pic>
        <p:nvPicPr>
          <p:cNvPr id="9" name="Picture 8" descr="An image showing the results of a Pivot and Unpivot of data in Power Query Editor.">
            <a:extLst>
              <a:ext uri="{FF2B5EF4-FFF2-40B4-BE49-F238E27FC236}">
                <a16:creationId xmlns:a16="http://schemas.microsoft.com/office/drawing/2014/main" id="{020D5A7A-035D-DE05-AE04-062A32BA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 y="2034427"/>
            <a:ext cx="3502797" cy="3246412"/>
          </a:xfrm>
          <a:prstGeom prst="rect">
            <a:avLst/>
          </a:prstGeom>
          <a:noFill/>
          <a:ln>
            <a:solidFill>
              <a:schemeClr val="tx1"/>
            </a:solidFill>
          </a:ln>
        </p:spPr>
      </p:pic>
      <p:pic>
        <p:nvPicPr>
          <p:cNvPr id="10" name="Picture 9" descr="An image showing the results of a Pivot and Unpivot of data in Power Query Editor.">
            <a:extLst>
              <a:ext uri="{FF2B5EF4-FFF2-40B4-BE49-F238E27FC236}">
                <a16:creationId xmlns:a16="http://schemas.microsoft.com/office/drawing/2014/main" id="{7BE51B19-809F-C1BC-A8D2-F01C24861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728" y="2034427"/>
            <a:ext cx="6991474" cy="535179"/>
          </a:xfrm>
          <a:prstGeom prst="rect">
            <a:avLst/>
          </a:prstGeom>
          <a:noFill/>
          <a:ln>
            <a:solidFill>
              <a:schemeClr val="tx1"/>
            </a:solidFill>
          </a:ln>
        </p:spPr>
      </p:pic>
    </p:spTree>
    <p:extLst>
      <p:ext uri="{BB962C8B-B14F-4D97-AF65-F5344CB8AC3E}">
        <p14:creationId xmlns:p14="http://schemas.microsoft.com/office/powerpoint/2010/main" val="4441721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3.06.30"/>
  <p:tag name="AS_TITLE" val="Aspose.Slides for Java"/>
  <p:tag name="AS_VERSION" val="23.6.1"/>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ILT-Course-Content-Templat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 id="{F7045C57-0644-4DFF-8BF6-C97AD8889A41}" vid="{BE88BF5B-D49E-4D05-8049-FB4539EFD125}"/>
    </a:ext>
  </a:extLst>
</a:theme>
</file>

<file path=ppt/theme/theme3.xml><?xml version="1.0" encoding="utf-8"?>
<a:theme xmlns:a="http://schemas.openxmlformats.org/drawingml/2006/main" name="ILT">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 id="{BCD289BC-E268-4568-AADE-ECD246FE5130}" vid="{F076A76A-EF31-4445-BEC3-A5C890F8A90B}"/>
    </a:ext>
  </a:extLst>
</a:theme>
</file>

<file path=ppt/theme/theme4.xml><?xml version="1.0" encoding="utf-8"?>
<a:theme xmlns:a="http://schemas.openxmlformats.org/drawingml/2006/main" name="1_ILT">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 id="{7C7A8ADC-1953-4E1E-A016-887750DFA1D6}" vid="{65ACAD5E-6741-4431-AA92-44F67668BD5C}"/>
    </a:ext>
  </a:extLst>
</a:theme>
</file>

<file path=ppt/theme/theme5.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6.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 id="{29A08142-AB99-4411-AAE7-CEDF668BDF69}" vid="{B77F916D-7E22-4EF9-8BA9-EC91DF20C5E1}"/>
    </a:ext>
  </a:extLst>
</a:theme>
</file>

<file path=ppt/theme/theme7.xml><?xml version="1.0" encoding="utf-8"?>
<a:theme xmlns:a="http://schemas.openxmlformats.org/drawingml/2006/main" name="ILT">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 id="{7C7A8ADC-1953-4E1E-A016-887750DFA1D6}" vid="{65ACAD5E-6741-4431-AA92-44F67668BD5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DE2F4FA8FE29C49A9A897BF60ECAB04" ma:contentTypeVersion="10" ma:contentTypeDescription="Crear nuevo documento." ma:contentTypeScope="" ma:versionID="24dbf95cd8e8b4d4a38f029dd4bb0be5">
  <xsd:schema xmlns:xsd="http://www.w3.org/2001/XMLSchema" xmlns:xs="http://www.w3.org/2001/XMLSchema" xmlns:p="http://schemas.microsoft.com/office/2006/metadata/properties" xmlns:ns2="71435acc-dbc1-4bfd-8180-898dd08339f4" xmlns:ns3="f5aef010-5eae-4e9b-b8c0-594e05b4d890" targetNamespace="http://schemas.microsoft.com/office/2006/metadata/properties" ma:root="true" ma:fieldsID="62f833a760827b3efa69317caf988607" ns2:_="" ns3:_="">
    <xsd:import namespace="71435acc-dbc1-4bfd-8180-898dd08339f4"/>
    <xsd:import namespace="f5aef010-5eae-4e9b-b8c0-594e05b4d89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35acc-dbc1-4bfd-8180-898dd08339f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9f3172a2-977c-427e-ba22-92e1dcb9fe5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ef010-5eae-4e9b-b8c0-594e05b4d89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f62946-a5bd-440c-9d86-8eee19ed9d4c}" ma:internalName="TaxCatchAll" ma:showField="CatchAllData" ma:web="f5aef010-5eae-4e9b-b8c0-594e05b4d8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5aef010-5eae-4e9b-b8c0-594e05b4d890" xsi:nil="true"/>
    <lcf76f155ced4ddcb4097134ff3c332f xmlns="71435acc-dbc1-4bfd-8180-898dd08339f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2E6576-06B6-41DB-8940-BE61FA6A3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35acc-dbc1-4bfd-8180-898dd08339f4"/>
    <ds:schemaRef ds:uri="f5aef010-5eae-4e9b-b8c0-594e05b4d8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2DA6-DF50-4E6B-8C9A-91BAC1651FAD}">
  <ds:schemaRefs>
    <ds:schemaRef ds:uri="http://schemas.microsoft.com/sharepoint/v3/contenttype/forms"/>
  </ds:schemaRefs>
</ds:datastoreItem>
</file>

<file path=customXml/itemProps3.xml><?xml version="1.0" encoding="utf-8"?>
<ds:datastoreItem xmlns:ds="http://schemas.openxmlformats.org/officeDocument/2006/customXml" ds:itemID="{24BEBE64-4010-4CA2-BE25-1D0BBB25636A}">
  <ds:schemaRefs>
    <ds:schemaRef ds:uri="http://schemas.microsoft.com/office/2006/metadata/properties"/>
    <ds:schemaRef ds:uri="http://schemas.microsoft.com/office/infopath/2007/PartnerControls"/>
    <ds:schemaRef ds:uri="f5aef010-5eae-4e9b-b8c0-594e05b4d890"/>
    <ds:schemaRef ds:uri="71435acc-dbc1-4bfd-8180-898dd08339f4"/>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5212</Words>
  <Application>Microsoft Office PowerPoint</Application>
  <PresentationFormat>Panorámica</PresentationFormat>
  <Paragraphs>360</Paragraphs>
  <Slides>29</Slides>
  <Notes>29</Notes>
  <HiddenSlides>4</HiddenSlides>
  <MMClips>0</MMClips>
  <ScaleCrop>false</ScaleCrop>
  <HeadingPairs>
    <vt:vector size="6" baseType="variant">
      <vt:variant>
        <vt:lpstr>Fuentes usadas</vt:lpstr>
      </vt:variant>
      <vt:variant>
        <vt:i4>8</vt:i4>
      </vt:variant>
      <vt:variant>
        <vt:lpstr>Tema</vt:lpstr>
      </vt:variant>
      <vt:variant>
        <vt:i4>7</vt:i4>
      </vt:variant>
      <vt:variant>
        <vt:lpstr>Títulos de diapositiva</vt:lpstr>
      </vt:variant>
      <vt:variant>
        <vt:i4>29</vt:i4>
      </vt:variant>
    </vt:vector>
  </HeadingPairs>
  <TitlesOfParts>
    <vt:vector size="44" baseType="lpstr">
      <vt:lpstr>Arial</vt:lpstr>
      <vt:lpstr>Segoe UI Bold</vt:lpstr>
      <vt:lpstr>Segoe UI Semibold</vt:lpstr>
      <vt:lpstr>Segoe UI Light</vt:lpstr>
      <vt:lpstr>Segoe UI</vt:lpstr>
      <vt:lpstr>Consolas</vt:lpstr>
      <vt:lpstr>Wingdings</vt:lpstr>
      <vt:lpstr>Segoe UI Black</vt:lpstr>
      <vt:lpstr>LIGHT MODE</vt:lpstr>
      <vt:lpstr>ILT-Course-Content-Template</vt:lpstr>
      <vt:lpstr>ILT</vt:lpstr>
      <vt:lpstr>1_ILT</vt:lpstr>
      <vt:lpstr>2_LIGHT MODE</vt:lpstr>
      <vt:lpstr>Microsoft Learn_Off-White Template</vt:lpstr>
      <vt:lpstr>ILT</vt:lpstr>
      <vt:lpstr>Limpiar, transformar y  cargar datos</vt:lpstr>
      <vt:lpstr>Objetivos de aprendizaje</vt:lpstr>
      <vt:lpstr>Transformación de datos con el editor de Power Query</vt:lpstr>
      <vt:lpstr>Transformaciones habituales</vt:lpstr>
      <vt:lpstr>Elección de valores descriptivos</vt:lpstr>
      <vt:lpstr>Modelado de la estructura de tablas</vt:lpstr>
      <vt:lpstr>Evaluación y cambio de tipos de datos de columna</vt:lpstr>
      <vt:lpstr>Combinación de varias consultas en una</vt:lpstr>
      <vt:lpstr>Anulación de dinamización o dinamización de columnas</vt:lpstr>
      <vt:lpstr>Plegado de consultas</vt:lpstr>
      <vt:lpstr>Informes dinámicos con parámetros</vt:lpstr>
      <vt:lpstr>Recomendaciones de rendimiento</vt:lpstr>
      <vt:lpstr>DEMO </vt:lpstr>
      <vt:lpstr>Ruta de aprendizaje</vt:lpstr>
      <vt:lpstr>Prueba de conocimientos: Limpieza y transformación de los datos</vt:lpstr>
      <vt:lpstr>Resumen</vt:lpstr>
      <vt:lpstr>Diseño de un modelo semántico en Power BI</vt:lpstr>
      <vt:lpstr>Objetivos de aprendizaje</vt:lpstr>
      <vt:lpstr>Tipos de tabla de datos</vt:lpstr>
      <vt:lpstr>Descripción de los esquemas de estrella</vt:lpstr>
      <vt:lpstr>Crear relaciones</vt:lpstr>
      <vt:lpstr>Editar relaciones</vt:lpstr>
      <vt:lpstr>Implicaciones de las relaciones circulares</vt:lpstr>
      <vt:lpstr>Uso de jerarquías para campos de datos</vt:lpstr>
      <vt:lpstr>DEMO</vt:lpstr>
      <vt:lpstr>Ejercicio</vt:lpstr>
      <vt:lpstr>Prueba de conocimientos</vt:lpstr>
      <vt:lpstr>Información adicional</vt:lpstr>
      <vt:lpstr>Resumen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2023-09-21T21:39:05Z</dcterms:created>
  <dcterms:modified xsi:type="dcterms:W3CDTF">2025-05-19T15:16:46Z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0x010100BDE2F4FA8FE29C49A9A897BF60ECAB04</vt:lpwstr>
  </property>
  <property fmtid="{D5CDD505-2E9C-101B-9397-08002B2CF9AE}" pid="3" name="MSIP_Label_defa4170-0d19-0005-0004-bc88714345d2_Enabled">
    <vt:lpwstr>true</vt:lpwstr>
  </property>
  <property fmtid="{D5CDD505-2E9C-101B-9397-08002B2CF9AE}" pid="4" name="MSIP_Label_defa4170-0d19-0005-0004-bc88714345d2_SetDate">
    <vt:lpwstr>2025-05-19T13:51:30Z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dfb929b3-5cd8-4e5a-896f-387ec7acf1e2</vt:lpwstr>
  </property>
  <property fmtid="{D5CDD505-2E9C-101B-9397-08002B2CF9AE}" pid="8" name="MSIP_Label_defa4170-0d19-0005-0004-bc88714345d2_ActionId">
    <vt:lpwstr>fae7db8c-e88d-4270-b4c1-5bb8d2b4a786</vt:lpwstr>
  </property>
  <property fmtid="{D5CDD505-2E9C-101B-9397-08002B2CF9AE}" pid="9" name="MSIP_Label_defa4170-0d19-0005-0004-bc88714345d2_ContentBits">
    <vt:lpwstr>0</vt:lpwstr>
  </property>
  <property fmtid="{D5CDD505-2E9C-101B-9397-08002B2CF9AE}" pid="10" name="MSIP_Label_defa4170-0d19-0005-0004-bc88714345d2_Tag">
    <vt:lpwstr>10, 3, 0, 1</vt:lpwstr>
  </property>
</Properties>
</file>